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44"/>
  </p:handoutMasterIdLst>
  <p:sldIdLst>
    <p:sldId id="277" r:id="rId3"/>
    <p:sldId id="342" r:id="rId5"/>
    <p:sldId id="366" r:id="rId6"/>
    <p:sldId id="384" r:id="rId7"/>
    <p:sldId id="319" r:id="rId8"/>
    <p:sldId id="348" r:id="rId9"/>
    <p:sldId id="341" r:id="rId10"/>
    <p:sldId id="343" r:id="rId11"/>
    <p:sldId id="344" r:id="rId12"/>
    <p:sldId id="321" r:id="rId13"/>
    <p:sldId id="367" r:id="rId14"/>
    <p:sldId id="376" r:id="rId15"/>
    <p:sldId id="377" r:id="rId16"/>
    <p:sldId id="378" r:id="rId17"/>
    <p:sldId id="379" r:id="rId18"/>
    <p:sldId id="380" r:id="rId19"/>
    <p:sldId id="381" r:id="rId20"/>
    <p:sldId id="382" r:id="rId21"/>
    <p:sldId id="383" r:id="rId22"/>
    <p:sldId id="339" r:id="rId23"/>
    <p:sldId id="322" r:id="rId24"/>
    <p:sldId id="368" r:id="rId25"/>
    <p:sldId id="375" r:id="rId26"/>
    <p:sldId id="340" r:id="rId27"/>
    <p:sldId id="374" r:id="rId28"/>
    <p:sldId id="349" r:id="rId29"/>
    <p:sldId id="350" r:id="rId30"/>
    <p:sldId id="355" r:id="rId31"/>
    <p:sldId id="354" r:id="rId32"/>
    <p:sldId id="351" r:id="rId33"/>
    <p:sldId id="365" r:id="rId34"/>
    <p:sldId id="358" r:id="rId35"/>
    <p:sldId id="360" r:id="rId36"/>
    <p:sldId id="357" r:id="rId37"/>
    <p:sldId id="363" r:id="rId38"/>
    <p:sldId id="336" r:id="rId39"/>
    <p:sldId id="337" r:id="rId40"/>
    <p:sldId id="361" r:id="rId41"/>
    <p:sldId id="362" r:id="rId42"/>
    <p:sldId id="364" r:id="rId43"/>
  </p:sldIdLst>
  <p:sldSz cx="9144000" cy="6858000" type="screen4x3"/>
  <p:notesSz cx="7099300" cy="10234930"/>
  <p:defaultTextStyle>
    <a:defPPr>
      <a:defRPr lang="en-US"/>
    </a:defPPr>
    <a:lvl1pPr marL="0" lvl="0"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FC790C"/>
    <a:srgbClr val="CC0066"/>
    <a:srgbClr val="5C5C04"/>
    <a:srgbClr val="FF5050"/>
    <a:srgbClr val="CDD7D5"/>
    <a:srgbClr val="4F81BD"/>
    <a:srgbClr val="CC0000"/>
    <a:srgbClr val="5D41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305"/>
    <p:restoredTop sz="75407"/>
  </p:normalViewPr>
  <p:slideViewPr>
    <p:cSldViewPr showGuides="1">
      <p:cViewPr>
        <p:scale>
          <a:sx n="53" d="100"/>
          <a:sy n="53" d="100"/>
        </p:scale>
        <p:origin x="-1541"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handoutMaster" Target="handoutMasters/handoutMaster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9E8A5EC-94F9-46C0-AA99-ED38B1F14A03}"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zh-CN" altLang="en-US"/>
        </a:p>
      </dgm:t>
    </dgm:pt>
    <dgm:pt modelId="{DAD2F2AC-DA23-4B6D-A621-D76C954AA77E}">
      <dgm:prSet phldrT="[文本]" custT="1"/>
      <dgm:spPr>
        <a:solidFill>
          <a:srgbClr val="4F81BD">
            <a:alpha val="80000"/>
          </a:srgbClr>
        </a:solidFill>
      </dgm:spPr>
      <dgm:t>
        <a:bodyPr/>
        <a:lstStyle/>
        <a:p>
          <a:r>
            <a:rPr lang="zh-CN" altLang="en-US" sz="800" u="none" dirty="0" smtClean="0">
              <a:latin typeface="微软雅黑" panose="020B0503020204020204" pitchFamily="34" charset="-122"/>
              <a:ea typeface="微软雅黑" panose="020B0503020204020204" pitchFamily="34" charset="-122"/>
            </a:rPr>
            <a:t>项目背景：</a:t>
          </a:r>
          <a:endParaRPr lang="zh-CN" altLang="en-US" sz="800" u="none" dirty="0">
            <a:latin typeface="微软雅黑" panose="020B0503020204020204" pitchFamily="34" charset="-122"/>
            <a:ea typeface="微软雅黑" panose="020B0503020204020204" pitchFamily="34" charset="-122"/>
          </a:endParaRPr>
        </a:p>
      </dgm:t>
    </dgm:pt>
    <dgm:pt modelId="{5DE7894D-5869-4490-B929-0918CCD67C71}" cxnId="{9992104C-48BF-4C0E-9376-8E3A8F519C19}"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617E900C-D6ED-4DBC-B7DA-C3B1D1A56FDC}" cxnId="{9992104C-48BF-4C0E-9376-8E3A8F519C19}"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4CC18EE6-64D1-460E-8761-34952DA823AB}">
      <dgm:prSet phldrT="[文本]" custT="1"/>
      <dgm:spPr>
        <a:solidFill>
          <a:srgbClr val="4F81BD">
            <a:alpha val="80000"/>
          </a:srgbClr>
        </a:solidFill>
      </dgm:spPr>
      <dgm:t>
        <a:bodyPr/>
        <a:lstStyle/>
        <a:p>
          <a:r>
            <a:rPr lang="zh-CN" altLang="en-US" sz="800" u="none" dirty="0" smtClean="0">
              <a:latin typeface="微软雅黑" panose="020B0503020204020204" pitchFamily="34" charset="-122"/>
              <a:ea typeface="微软雅黑" panose="020B0503020204020204" pitchFamily="34" charset="-122"/>
            </a:rPr>
            <a:t>软聚解决方案：</a:t>
          </a:r>
          <a:endParaRPr lang="zh-CN" altLang="en-US" sz="800" u="none" dirty="0">
            <a:latin typeface="微软雅黑" panose="020B0503020204020204" pitchFamily="34" charset="-122"/>
            <a:ea typeface="微软雅黑" panose="020B0503020204020204" pitchFamily="34" charset="-122"/>
          </a:endParaRPr>
        </a:p>
      </dgm:t>
    </dgm:pt>
    <dgm:pt modelId="{8639845D-EE82-4E86-85D4-C211607B39AD}" cxnId="{F9506697-D2F9-4491-B6C6-5F8D0424EDDC}"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08B94FE4-4393-4D30-8F22-5C06C2691F0D}" cxnId="{F9506697-D2F9-4491-B6C6-5F8D0424EDDC}"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7805E358-5230-404B-B0A1-746CE86742C9}">
      <dgm:prSet phldrT="[文本]" custT="1"/>
      <dgm:spPr>
        <a:solidFill>
          <a:srgbClr val="4F81BD">
            <a:alpha val="80000"/>
          </a:srgbClr>
        </a:solidFill>
      </dgm:spPr>
      <dgm:t>
        <a:bodyPr/>
        <a:lstStyle/>
        <a:p>
          <a:r>
            <a:rPr lang="zh-CN" altLang="en-US" sz="800" u="none" dirty="0" smtClean="0">
              <a:latin typeface="微软雅黑" panose="020B0503020204020204" pitchFamily="34" charset="-122"/>
              <a:ea typeface="微软雅黑" panose="020B0503020204020204" pitchFamily="34" charset="-122"/>
            </a:rPr>
            <a:t>实施效果：</a:t>
          </a:r>
          <a:endParaRPr lang="zh-CN" altLang="en-US" sz="800" u="none" dirty="0">
            <a:latin typeface="微软雅黑" panose="020B0503020204020204" pitchFamily="34" charset="-122"/>
            <a:ea typeface="微软雅黑" panose="020B0503020204020204" pitchFamily="34" charset="-122"/>
          </a:endParaRPr>
        </a:p>
      </dgm:t>
    </dgm:pt>
    <dgm:pt modelId="{83FB530B-BEF5-41E3-9E4E-1A4FB9799563}" cxnId="{3D03F4DF-8CB8-4BA5-B649-5A76A8479ADB}"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0ECA7A63-8DE0-4CED-8CA4-94B4C3815904}" cxnId="{3D03F4DF-8CB8-4BA5-B649-5A76A8479ADB}"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CCD089F5-5BFD-442D-BEB8-2C60F92393AE}">
      <dgm:prSet phldrT="[文本]" custT="1"/>
      <dgm:spPr>
        <a:solidFill>
          <a:srgbClr val="4F81BD">
            <a:alpha val="80000"/>
          </a:srgbClr>
        </a:solidFill>
      </dgm:spPr>
      <dgm:t>
        <a:bodyPr/>
        <a:lstStyle/>
        <a:p>
          <a:r>
            <a:rPr lang="zh-CN" sz="800" dirty="0" smtClean="0">
              <a:latin typeface="微软雅黑" panose="020B0503020204020204" pitchFamily="34" charset="-122"/>
              <a:ea typeface="微软雅黑" panose="020B0503020204020204" pitchFamily="34" charset="-122"/>
            </a:rPr>
            <a:t>符合</a:t>
          </a:r>
          <a:r>
            <a:rPr lang="en-US" sz="800" dirty="0" smtClean="0">
              <a:latin typeface="微软雅黑" panose="020B0503020204020204" pitchFamily="34" charset="-122"/>
              <a:ea typeface="微软雅黑" panose="020B0503020204020204" pitchFamily="34" charset="-122"/>
            </a:rPr>
            <a:t>ITIL</a:t>
          </a:r>
          <a:r>
            <a:rPr lang="zh-CN" sz="800" dirty="0" smtClean="0">
              <a:latin typeface="微软雅黑" panose="020B0503020204020204" pitchFamily="34" charset="-122"/>
              <a:ea typeface="微软雅黑" panose="020B0503020204020204" pitchFamily="34" charset="-122"/>
            </a:rPr>
            <a:t>标准的</a:t>
          </a:r>
          <a:r>
            <a:rPr lang="en-US" sz="800" dirty="0" smtClean="0">
              <a:latin typeface="微软雅黑" panose="020B0503020204020204" pitchFamily="34" charset="-122"/>
              <a:ea typeface="微软雅黑" panose="020B0503020204020204" pitchFamily="34" charset="-122"/>
            </a:rPr>
            <a:t>IT</a:t>
          </a:r>
          <a:r>
            <a:rPr lang="zh-CN" sz="800" dirty="0" smtClean="0">
              <a:latin typeface="微软雅黑" panose="020B0503020204020204" pitchFamily="34" charset="-122"/>
              <a:ea typeface="微软雅黑" panose="020B0503020204020204" pitchFamily="34" charset="-122"/>
            </a:rPr>
            <a:t>服务台和事件管理、问题管理流程及知识库</a:t>
          </a:r>
          <a:r>
            <a:rPr lang="zh-CN" altLang="en-US" sz="800" dirty="0" smtClean="0">
              <a:latin typeface="微软雅黑" panose="020B0503020204020204" pitchFamily="34" charset="-122"/>
              <a:ea typeface="微软雅黑" panose="020B0503020204020204" pitchFamily="34" charset="-122"/>
            </a:rPr>
            <a:t>，</a:t>
          </a:r>
          <a:r>
            <a:rPr lang="zh-CN" sz="800" dirty="0" smtClean="0">
              <a:latin typeface="微软雅黑" panose="020B0503020204020204" pitchFamily="34" charset="-122"/>
              <a:ea typeface="微软雅黑" panose="020B0503020204020204" pitchFamily="34" charset="-122"/>
            </a:rPr>
            <a:t>加强了服务台的事件预防和主动解决的能力，并合理化监控和服务台的资源配置。</a:t>
          </a:r>
          <a:endParaRPr lang="zh-CN" altLang="en-US" sz="800" dirty="0">
            <a:latin typeface="微软雅黑" panose="020B0503020204020204" pitchFamily="34" charset="-122"/>
            <a:ea typeface="微软雅黑" panose="020B0503020204020204" pitchFamily="34" charset="-122"/>
          </a:endParaRPr>
        </a:p>
      </dgm:t>
    </dgm:pt>
    <dgm:pt modelId="{E3BFFDAC-8950-41C4-8833-D77333296F20}" cxnId="{480CEE09-412C-4DC9-9866-2FD4C81D5A47}"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FD4AEEFD-4DDB-4394-9CE1-16F8EA37053E}" cxnId="{480CEE09-412C-4DC9-9866-2FD4C81D5A47}"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75A12318-9BB5-4D46-A9BC-EEB3F2FA5C76}">
      <dgm:prSet custT="1"/>
      <dgm:spPr>
        <a:solidFill>
          <a:srgbClr val="4F81BD">
            <a:alpha val="80000"/>
          </a:srgbClr>
        </a:solidFill>
      </dgm:spPr>
      <dgm:t>
        <a:bodyPr/>
        <a:lstStyle/>
        <a:p>
          <a:r>
            <a:rPr lang="zh-CN" altLang="en-US" sz="800" u="none" dirty="0" smtClean="0">
              <a:latin typeface="微软雅黑" panose="020B0503020204020204" pitchFamily="34" charset="-122"/>
              <a:ea typeface="微软雅黑" panose="020B0503020204020204" pitchFamily="34" charset="-122"/>
            </a:rPr>
            <a:t>客户评价：</a:t>
          </a:r>
          <a:endParaRPr lang="zh-CN" altLang="en-US" sz="800" u="none" dirty="0">
            <a:latin typeface="微软雅黑" panose="020B0503020204020204" pitchFamily="34" charset="-122"/>
            <a:ea typeface="微软雅黑" panose="020B0503020204020204" pitchFamily="34" charset="-122"/>
          </a:endParaRPr>
        </a:p>
      </dgm:t>
    </dgm:pt>
    <dgm:pt modelId="{0C6BE190-85AB-4797-8DBF-7940C40EC069}" cxnId="{8A4E3A74-547D-4925-878E-590CEFB0323D}"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EDA31C94-89DC-4FCF-B866-AF0D241940F9}" cxnId="{8A4E3A74-547D-4925-878E-590CEFB0323D}"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BA53658A-C6D2-48D7-A6CB-F3DD8A4D8019}">
      <dgm:prSet custT="1"/>
      <dgm:spPr>
        <a:solidFill>
          <a:srgbClr val="4F81BD">
            <a:alpha val="80000"/>
          </a:srgbClr>
        </a:solidFill>
      </dgm:spPr>
      <dgm:t>
        <a:bodyPr/>
        <a:lstStyle/>
        <a:p>
          <a:pPr marL="92075" indent="0"/>
          <a:r>
            <a:rPr lang="en-US" altLang="zh-CN" sz="800" dirty="0" smtClean="0">
              <a:latin typeface="微软雅黑" panose="020B0503020204020204" pitchFamily="34" charset="-122"/>
              <a:ea typeface="微软雅黑" panose="020B0503020204020204" pitchFamily="34" charset="-122"/>
            </a:rPr>
            <a:t>“</a:t>
          </a:r>
          <a:r>
            <a:rPr lang="zh-CN" altLang="en-US" sz="800" dirty="0" smtClean="0">
              <a:latin typeface="微软雅黑" panose="020B0503020204020204" pitchFamily="34" charset="-122"/>
              <a:ea typeface="微软雅黑" panose="020B0503020204020204" pitchFamily="34" charset="-122"/>
            </a:rPr>
            <a:t>软聚的</a:t>
          </a:r>
          <a:r>
            <a:rPr lang="en-US" altLang="en-US" sz="800" dirty="0" smtClean="0">
              <a:latin typeface="微软雅黑" panose="020B0503020204020204" pitchFamily="34" charset="-122"/>
              <a:ea typeface="微软雅黑" panose="020B0503020204020204" pitchFamily="34" charset="-122"/>
            </a:rPr>
            <a:t>ITSM</a:t>
          </a:r>
          <a:r>
            <a:rPr lang="zh-CN" altLang="en-US" sz="800" dirty="0" smtClean="0">
              <a:latin typeface="微软雅黑" panose="020B0503020204020204" pitchFamily="34" charset="-122"/>
              <a:ea typeface="微软雅黑" panose="020B0503020204020204" pitchFamily="34" charset="-122"/>
            </a:rPr>
            <a:t>解决方案，是业务集中运作后，服务管理理念转型建设的重要部分，在软聚的帮助下，企业在短期内已经建立了主要的</a:t>
          </a:r>
          <a:r>
            <a:rPr lang="en-US" altLang="en-US" sz="800" dirty="0" smtClean="0">
              <a:latin typeface="微软雅黑" panose="020B0503020204020204" pitchFamily="34" charset="-122"/>
              <a:ea typeface="微软雅黑" panose="020B0503020204020204" pitchFamily="34" charset="-122"/>
            </a:rPr>
            <a:t>ITIL</a:t>
          </a:r>
          <a:r>
            <a:rPr lang="zh-CN" altLang="en-US" sz="800" dirty="0" smtClean="0">
              <a:latin typeface="微软雅黑" panose="020B0503020204020204" pitchFamily="34" charset="-122"/>
              <a:ea typeface="微软雅黑" panose="020B0503020204020204" pitchFamily="34" charset="-122"/>
            </a:rPr>
            <a:t>服务支持流程，引入了先进的技术平台，为我行服务战略转型打下了坚实的基础。尤其是服务台的建立，作为</a:t>
          </a:r>
          <a:r>
            <a:rPr lang="en-US" altLang="en-US" sz="800" dirty="0" smtClean="0">
              <a:latin typeface="微软雅黑" panose="020B0503020204020204" pitchFamily="34" charset="-122"/>
              <a:ea typeface="微软雅黑" panose="020B0503020204020204" pitchFamily="34" charset="-122"/>
            </a:rPr>
            <a:t>BSM</a:t>
          </a:r>
          <a:r>
            <a:rPr lang="zh-CN" altLang="en-US" sz="800" dirty="0" smtClean="0">
              <a:latin typeface="微软雅黑" panose="020B0503020204020204" pitchFamily="34" charset="-122"/>
              <a:ea typeface="微软雅黑" panose="020B0503020204020204" pitchFamily="34" charset="-122"/>
            </a:rPr>
            <a:t>在企业业务部门的尝试，其管理思想和平台功能在同行业中已经处于领先地位。</a:t>
          </a:r>
          <a:r>
            <a:rPr lang="en-US" altLang="zh-CN" sz="800" dirty="0" smtClean="0">
              <a:latin typeface="微软雅黑" panose="020B0503020204020204" pitchFamily="34" charset="-122"/>
              <a:ea typeface="微软雅黑" panose="020B0503020204020204" pitchFamily="34" charset="-122"/>
            </a:rPr>
            <a:t>”</a:t>
          </a:r>
          <a:endParaRPr lang="zh-CN" altLang="en-US" sz="800" dirty="0">
            <a:latin typeface="微软雅黑" panose="020B0503020204020204" pitchFamily="34" charset="-122"/>
            <a:ea typeface="微软雅黑" panose="020B0503020204020204" pitchFamily="34" charset="-122"/>
          </a:endParaRPr>
        </a:p>
      </dgm:t>
    </dgm:pt>
    <dgm:pt modelId="{B5D0EE39-496C-4D79-96CD-7EFB8676B12D}" cxnId="{872DBCDB-93D4-448D-A972-5E9278FDF4F2}"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CAE178FA-4561-4C9A-BFDC-937E4DB55F78}" cxnId="{872DBCDB-93D4-448D-A972-5E9278FDF4F2}"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B6361EF3-776E-4BE4-8305-CCA3D311E9DB}">
      <dgm:prSet phldrT="[文本]"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业务逐步确立了“小前台、大后台”的运营形态，各种请求和不规则需求越来越多，业务和需求处理面临一系列问题</a:t>
          </a:r>
          <a:endParaRPr lang="zh-CN" altLang="en-US" sz="800" dirty="0">
            <a:latin typeface="微软雅黑" panose="020B0503020204020204" pitchFamily="34" charset="-122"/>
            <a:ea typeface="微软雅黑" panose="020B0503020204020204" pitchFamily="34" charset="-122"/>
          </a:endParaRPr>
        </a:p>
      </dgm:t>
    </dgm:pt>
    <dgm:pt modelId="{B16E72D2-CB16-41A9-9E28-EFAC9EC971DF}" cxnId="{F5BFBF64-2F86-4960-9DBA-0FFA03B4FF65}"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DCD60C4A-E821-41BE-BD4C-37E2CA10B016}" cxnId="{F5BFBF64-2F86-4960-9DBA-0FFA03B4FF65}"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A190248A-E84B-4686-877E-3DD04A14FCD1}">
      <dgm:prSet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资产管理与合同管理、配置管理流程有机结合</a:t>
          </a:r>
          <a:endParaRPr lang="zh-CN" altLang="en-US" sz="800" dirty="0">
            <a:latin typeface="微软雅黑" panose="020B0503020204020204" pitchFamily="34" charset="-122"/>
            <a:ea typeface="微软雅黑" panose="020B0503020204020204" pitchFamily="34" charset="-122"/>
          </a:endParaRPr>
        </a:p>
      </dgm:t>
    </dgm:pt>
    <dgm:pt modelId="{EBDFA8E5-2DFC-482A-BE2F-F76D9129BA46}" cxnId="{CEFAC892-8A0A-425F-9AF1-F543BCDE3905}"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477D4A39-D394-4A99-8A68-0FE58DA2671C}" cxnId="{CEFAC892-8A0A-425F-9AF1-F543BCDE3905}"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22C92D41-54F7-44BE-98EC-508E22E54358}">
      <dgm:prSet phldrT="[文本]" custT="1"/>
      <dgm:spPr>
        <a:solidFill>
          <a:srgbClr val="4F81BD">
            <a:alpha val="80000"/>
          </a:srgbClr>
        </a:solidFill>
      </dgm:spPr>
      <dgm:t>
        <a:bodyPr/>
        <a:lstStyle/>
        <a:p>
          <a:r>
            <a:rPr lang="zh-CN" sz="800" dirty="0" smtClean="0">
              <a:latin typeface="微软雅黑" panose="020B0503020204020204" pitchFamily="34" charset="-122"/>
              <a:ea typeface="微软雅黑" panose="020B0503020204020204" pitchFamily="34" charset="-122"/>
            </a:rPr>
            <a:t>“科技工作向科技服务转型”的发展战略</a:t>
          </a:r>
          <a:endParaRPr lang="zh-CN" altLang="en-US" sz="800" dirty="0">
            <a:latin typeface="微软雅黑" panose="020B0503020204020204" pitchFamily="34" charset="-122"/>
            <a:ea typeface="微软雅黑" panose="020B0503020204020204" pitchFamily="34" charset="-122"/>
          </a:endParaRPr>
        </a:p>
      </dgm:t>
    </dgm:pt>
    <dgm:pt modelId="{EE6D5F47-EBA9-467C-8FD0-AA4E15F5BC92}" cxnId="{A7AC7934-147F-4705-A687-AD40494A40EC}"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E0B50B93-81B9-4E3E-AA76-9448E00A3A54}" cxnId="{A7AC7934-147F-4705-A687-AD40494A40EC}"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2AE35D3B-263D-4CC9-8C88-711E7D9E5CCA}">
      <dgm:prSet phldrT="[文本]" custT="1"/>
      <dgm:spPr>
        <a:solidFill>
          <a:srgbClr val="4F81BD">
            <a:alpha val="80000"/>
          </a:srgbClr>
        </a:solidFill>
      </dgm:spPr>
      <dgm:t>
        <a:bodyPr/>
        <a:lstStyle/>
        <a:p>
          <a:r>
            <a:rPr lang="en-US" altLang="zh-CN" sz="800" dirty="0" smtClean="0">
              <a:latin typeface="微软雅黑" panose="020B0503020204020204" pitchFamily="34" charset="-122"/>
              <a:ea typeface="微软雅黑" panose="020B0503020204020204" pitchFamily="34" charset="-122"/>
            </a:rPr>
            <a:t>IT</a:t>
          </a:r>
          <a:r>
            <a:rPr lang="zh-CN" altLang="en-US" sz="800" dirty="0" smtClean="0">
              <a:latin typeface="微软雅黑" panose="020B0503020204020204" pitchFamily="34" charset="-122"/>
              <a:ea typeface="微软雅黑" panose="020B0503020204020204" pitchFamily="34" charset="-122"/>
            </a:rPr>
            <a:t>已实现数据大集中，实行总部集中管控，</a:t>
          </a:r>
          <a:r>
            <a:rPr lang="zh-CN" sz="800" dirty="0" smtClean="0">
              <a:latin typeface="微软雅黑" panose="020B0503020204020204" pitchFamily="34" charset="-122"/>
              <a:ea typeface="微软雅黑" panose="020B0503020204020204" pitchFamily="34" charset="-122"/>
            </a:rPr>
            <a:t>原有</a:t>
          </a:r>
          <a:r>
            <a:rPr lang="zh-CN" altLang="en-US" sz="800" dirty="0" smtClean="0">
              <a:latin typeface="微软雅黑" panose="020B0503020204020204" pitchFamily="34" charset="-122"/>
              <a:ea typeface="微软雅黑" panose="020B0503020204020204" pitchFamily="34" charset="-122"/>
            </a:rPr>
            <a:t>租户</a:t>
          </a:r>
          <a:r>
            <a:rPr lang="zh-CN" sz="800" dirty="0" smtClean="0">
              <a:latin typeface="微软雅黑" panose="020B0503020204020204" pitchFamily="34" charset="-122"/>
              <a:ea typeface="微软雅黑" panose="020B0503020204020204" pitchFamily="34" charset="-122"/>
            </a:rPr>
            <a:t>开发的服务台软件已逐渐成为标准化流程运作和精细化质量管理的发展瓶颈</a:t>
          </a:r>
          <a:endParaRPr lang="zh-CN" altLang="en-US" sz="800" dirty="0">
            <a:latin typeface="微软雅黑" panose="020B0503020204020204" pitchFamily="34" charset="-122"/>
            <a:ea typeface="微软雅黑" panose="020B0503020204020204" pitchFamily="34" charset="-122"/>
          </a:endParaRPr>
        </a:p>
      </dgm:t>
    </dgm:pt>
    <dgm:pt modelId="{21A7BDB6-E106-471A-85E5-540467646E66}" cxnId="{60EFE033-4CE5-400C-9E9B-7C1DC9A69E4F}"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A9B41614-B2C1-41F0-BAB3-F77E0BA5D115}" cxnId="{60EFE033-4CE5-400C-9E9B-7C1DC9A69E4F}"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0FEC746C-C19C-4F49-815D-5EFBF29FBB4F}">
      <dgm:prSet phldrT="[文本]"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服务目录设计和服务指标分解</a:t>
          </a:r>
          <a:endParaRPr lang="zh-CN" altLang="en-US" sz="800" dirty="0">
            <a:latin typeface="微软雅黑" panose="020B0503020204020204" pitchFamily="34" charset="-122"/>
            <a:ea typeface="微软雅黑" panose="020B0503020204020204" pitchFamily="34" charset="-122"/>
          </a:endParaRPr>
        </a:p>
      </dgm:t>
    </dgm:pt>
    <dgm:pt modelId="{B19462B1-5F53-45A1-B16E-0A30DEB5F8F1}" cxnId="{7F180AB0-FA64-4827-9CCA-E536250BCE01}"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AD9FA867-5429-47E2-9102-8EAC54E92F0D}" cxnId="{7F180AB0-FA64-4827-9CCA-E536250BCE01}"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A18A8817-899C-47B5-A2D0-1FBFC3B72D23}">
      <dgm:prSet phldrT="[文本]"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借鉴</a:t>
          </a:r>
          <a:r>
            <a:rPr lang="en-US" altLang="zh-CN" sz="800" dirty="0" smtClean="0">
              <a:latin typeface="微软雅黑" panose="020B0503020204020204" pitchFamily="34" charset="-122"/>
              <a:ea typeface="微软雅黑" panose="020B0503020204020204" pitchFamily="34" charset="-122"/>
            </a:rPr>
            <a:t>ITIL</a:t>
          </a:r>
          <a:r>
            <a:rPr lang="zh-CN" altLang="en-US" sz="800" dirty="0" smtClean="0">
              <a:latin typeface="微软雅黑" panose="020B0503020204020204" pitchFamily="34" charset="-122"/>
              <a:ea typeface="微软雅黑" panose="020B0503020204020204" pitchFamily="34" charset="-122"/>
            </a:rPr>
            <a:t>思想，</a:t>
          </a:r>
          <a:r>
            <a:rPr lang="zh-CN" sz="800" dirty="0" smtClean="0">
              <a:latin typeface="微软雅黑" panose="020B0503020204020204" pitchFamily="34" charset="-122"/>
              <a:ea typeface="微软雅黑" panose="020B0503020204020204" pitchFamily="34" charset="-122"/>
            </a:rPr>
            <a:t>构建</a:t>
          </a:r>
          <a:r>
            <a:rPr lang="zh-CN" altLang="en-US" sz="800" dirty="0" smtClean="0">
              <a:latin typeface="微软雅黑" panose="020B0503020204020204" pitchFamily="34" charset="-122"/>
              <a:ea typeface="微软雅黑" panose="020B0503020204020204" pitchFamily="34" charset="-122"/>
            </a:rPr>
            <a:t>基于水务系统的</a:t>
          </a:r>
          <a:r>
            <a:rPr lang="zh-CN" sz="800" dirty="0" smtClean="0">
              <a:latin typeface="微软雅黑" panose="020B0503020204020204" pitchFamily="34" charset="-122"/>
              <a:ea typeface="微软雅黑" panose="020B0503020204020204" pitchFamily="34" charset="-122"/>
            </a:rPr>
            <a:t>专家型</a:t>
          </a:r>
          <a:r>
            <a:rPr lang="zh-CN" altLang="en-US" sz="800" dirty="0" smtClean="0">
              <a:latin typeface="微软雅黑" panose="020B0503020204020204" pitchFamily="34" charset="-122"/>
              <a:ea typeface="微软雅黑" panose="020B0503020204020204" pitchFamily="34" charset="-122"/>
            </a:rPr>
            <a:t>服务</a:t>
          </a:r>
          <a:r>
            <a:rPr lang="zh-CN" sz="800" dirty="0" smtClean="0">
              <a:latin typeface="微软雅黑" panose="020B0503020204020204" pitchFamily="34" charset="-122"/>
              <a:ea typeface="微软雅黑" panose="020B0503020204020204" pitchFamily="34" charset="-122"/>
            </a:rPr>
            <a:t>平台</a:t>
          </a:r>
          <a:endParaRPr lang="zh-CN" altLang="en-US" sz="800" dirty="0">
            <a:latin typeface="微软雅黑" panose="020B0503020204020204" pitchFamily="34" charset="-122"/>
            <a:ea typeface="微软雅黑" panose="020B0503020204020204" pitchFamily="34" charset="-122"/>
          </a:endParaRPr>
        </a:p>
      </dgm:t>
    </dgm:pt>
    <dgm:pt modelId="{864FA737-28D1-4742-A562-CB57352F3D6B}" cxnId="{230FF469-1D19-4DE8-AD90-EBB881343F15}"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14EFCDA9-0497-4FD1-AF4A-F72EBFCDA897}" cxnId="{230FF469-1D19-4DE8-AD90-EBB881343F15}"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B8114F57-45CC-4773-9186-670E0009F9B1}">
      <dgm:prSet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结合水务行业监管标准和风险控制要求的变更审批机制</a:t>
          </a:r>
          <a:endParaRPr lang="zh-CN" altLang="en-US" sz="800" dirty="0">
            <a:latin typeface="微软雅黑" panose="020B0503020204020204" pitchFamily="34" charset="-122"/>
            <a:ea typeface="微软雅黑" panose="020B0503020204020204" pitchFamily="34" charset="-122"/>
          </a:endParaRPr>
        </a:p>
      </dgm:t>
    </dgm:pt>
    <dgm:pt modelId="{8B01C384-41BD-4551-8614-CECB7CA271A2}" cxnId="{24D71C6A-AA64-4D6C-A85A-48CDEF73F277}"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9D863BDC-3798-40C4-8C52-B72DFC52164D}" cxnId="{24D71C6A-AA64-4D6C-A85A-48CDEF73F277}"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A56ADB3B-0515-440B-9172-7DCB325F8C90}">
      <dgm:prSet phldrT="[文本]"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基于</a:t>
          </a:r>
          <a:r>
            <a:rPr lang="en-US" altLang="zh-CN" sz="800" dirty="0" smtClean="0">
              <a:latin typeface="微软雅黑" panose="020B0503020204020204" pitchFamily="34" charset="-122"/>
              <a:ea typeface="微软雅黑" panose="020B0503020204020204" pitchFamily="34" charset="-122"/>
            </a:rPr>
            <a:t>ITIL</a:t>
          </a:r>
          <a:r>
            <a:rPr lang="zh-CN" altLang="en-US" sz="800" dirty="0" smtClean="0">
              <a:latin typeface="微软雅黑" panose="020B0503020204020204" pitchFamily="34" charset="-122"/>
              <a:ea typeface="微软雅黑" panose="020B0503020204020204" pitchFamily="34" charset="-122"/>
            </a:rPr>
            <a:t>和</a:t>
          </a:r>
          <a:r>
            <a:rPr lang="en-US" altLang="zh-CN" sz="800" dirty="0" smtClean="0">
              <a:latin typeface="微软雅黑" panose="020B0503020204020204" pitchFamily="34" charset="-122"/>
              <a:ea typeface="微软雅黑" panose="020B0503020204020204" pitchFamily="34" charset="-122"/>
            </a:rPr>
            <a:t>BSM</a:t>
          </a:r>
          <a:r>
            <a:rPr lang="zh-CN" altLang="en-US" sz="800" dirty="0" smtClean="0">
              <a:latin typeface="微软雅黑" panose="020B0503020204020204" pitchFamily="34" charset="-122"/>
              <a:ea typeface="微软雅黑" panose="020B0503020204020204" pitchFamily="34" charset="-122"/>
            </a:rPr>
            <a:t>的</a:t>
          </a:r>
          <a:r>
            <a:rPr lang="en-US" altLang="zh-CN" sz="800" dirty="0" smtClean="0">
              <a:latin typeface="微软雅黑" panose="020B0503020204020204" pitchFamily="34" charset="-122"/>
              <a:ea typeface="微软雅黑" panose="020B0503020204020204" pitchFamily="34" charset="-122"/>
            </a:rPr>
            <a:t>IT</a:t>
          </a:r>
          <a:r>
            <a:rPr lang="zh-CN" altLang="en-US" sz="800" dirty="0" smtClean="0">
              <a:latin typeface="微软雅黑" panose="020B0503020204020204" pitchFamily="34" charset="-122"/>
              <a:ea typeface="微软雅黑" panose="020B0503020204020204" pitchFamily="34" charset="-122"/>
            </a:rPr>
            <a:t>服务台设计和实施</a:t>
          </a:r>
          <a:endParaRPr lang="zh-CN" altLang="en-US" sz="800" dirty="0">
            <a:latin typeface="微软雅黑" panose="020B0503020204020204" pitchFamily="34" charset="-122"/>
            <a:ea typeface="微软雅黑" panose="020B0503020204020204" pitchFamily="34" charset="-122"/>
          </a:endParaRPr>
        </a:p>
      </dgm:t>
    </dgm:pt>
    <dgm:pt modelId="{8F01806A-0412-4315-BEA2-109AC475C283}" cxnId="{FC450D77-D49E-4A8F-B479-9C9A3B3CCE19}"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4262FC5D-1935-4ABC-8D28-9C9ADDE698CD}" cxnId="{FC450D77-D49E-4A8F-B479-9C9A3B3CCE19}"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14D20CCF-FC1D-49EA-A366-68BD97658F22}">
      <dgm:prSet phldrT="[文本]"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事件管理、问题管理、变更管理、配置管理和服务级别管理流程设计和实施</a:t>
          </a:r>
          <a:endParaRPr lang="zh-CN" altLang="en-US" sz="800" dirty="0">
            <a:latin typeface="微软雅黑" panose="020B0503020204020204" pitchFamily="34" charset="-122"/>
            <a:ea typeface="微软雅黑" panose="020B0503020204020204" pitchFamily="34" charset="-122"/>
          </a:endParaRPr>
        </a:p>
      </dgm:t>
    </dgm:pt>
    <dgm:pt modelId="{D6595FD6-07F9-473C-AA8D-666C6D4BC9F2}" cxnId="{EF1FD450-3BE6-45A3-ACE2-43F9D071F7FD}"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868C3E62-8FAA-4CA8-9322-14E20990824F}" cxnId="{EF1FD450-3BE6-45A3-ACE2-43F9D071F7FD}"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BD904C50-F6A0-4791-AE83-43F24F28760A}">
      <dgm:prSet custT="1"/>
      <dgm:spPr>
        <a:solidFill>
          <a:srgbClr val="4F81BD">
            <a:alpha val="80000"/>
          </a:srgbClr>
        </a:solidFill>
      </dgm:spPr>
      <dgm:t>
        <a:bodyPr/>
        <a:lstStyle/>
        <a:p>
          <a:r>
            <a:rPr lang="zh-CN" altLang="en-US" sz="800" dirty="0" smtClean="0">
              <a:latin typeface="微软雅黑" panose="020B0503020204020204" pitchFamily="34" charset="-122"/>
              <a:ea typeface="微软雅黑" panose="020B0503020204020204" pitchFamily="34" charset="-122"/>
            </a:rPr>
            <a:t>服务台有效的解决了业务大集中后出现的管理集中和服务集中的需求</a:t>
          </a:r>
          <a:endParaRPr lang="zh-CN" altLang="en-US" sz="800" dirty="0">
            <a:latin typeface="微软雅黑" panose="020B0503020204020204" pitchFamily="34" charset="-122"/>
            <a:ea typeface="微软雅黑" panose="020B0503020204020204" pitchFamily="34" charset="-122"/>
          </a:endParaRPr>
        </a:p>
      </dgm:t>
    </dgm:pt>
    <dgm:pt modelId="{A7A3DC17-0643-433F-8279-3763E81A58EC}" cxnId="{8711B2D7-5294-441B-A886-FEFA4268FA6E}" type="par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2051E685-6E32-4F5A-AFFB-8B1BB335A446}" cxnId="{8711B2D7-5294-441B-A886-FEFA4268FA6E}" type="sibTrans">
      <dgm:prSet/>
      <dgm:spPr/>
      <dgm:t>
        <a:bodyPr/>
        <a:lstStyle/>
        <a:p>
          <a:endParaRPr lang="zh-CN" altLang="en-US" sz="800">
            <a:latin typeface="微软雅黑" panose="020B0503020204020204" pitchFamily="34" charset="-122"/>
            <a:ea typeface="微软雅黑" panose="020B0503020204020204" pitchFamily="34" charset="-122"/>
          </a:endParaRPr>
        </a:p>
      </dgm:t>
    </dgm:pt>
    <dgm:pt modelId="{E8271A3A-9C87-4D81-8730-813A91760DEF}" type="pres">
      <dgm:prSet presAssocID="{E9E8A5EC-94F9-46C0-AA99-ED38B1F14A03}" presName="linear" presStyleCnt="0">
        <dgm:presLayoutVars>
          <dgm:dir/>
          <dgm:resizeHandles val="exact"/>
        </dgm:presLayoutVars>
      </dgm:prSet>
      <dgm:spPr/>
      <dgm:t>
        <a:bodyPr/>
        <a:lstStyle/>
        <a:p>
          <a:endParaRPr lang="zh-CN" altLang="en-US"/>
        </a:p>
      </dgm:t>
    </dgm:pt>
    <dgm:pt modelId="{D2225792-D507-47B9-B764-CA328D0BB871}" type="pres">
      <dgm:prSet presAssocID="{DAD2F2AC-DA23-4B6D-A621-D76C954AA77E}" presName="comp" presStyleCnt="0"/>
      <dgm:spPr/>
      <dgm:t>
        <a:bodyPr/>
        <a:lstStyle/>
        <a:p>
          <a:endParaRPr lang="zh-CN" altLang="en-US"/>
        </a:p>
      </dgm:t>
    </dgm:pt>
    <dgm:pt modelId="{F3131FFC-A618-463F-B244-FD5146619402}" type="pres">
      <dgm:prSet presAssocID="{DAD2F2AC-DA23-4B6D-A621-D76C954AA77E}" presName="box" presStyleLbl="node1" presStyleIdx="0" presStyleCnt="4" custLinFactNeighborX="1172" custLinFactNeighborY="6422"/>
      <dgm:spPr/>
      <dgm:t>
        <a:bodyPr/>
        <a:lstStyle/>
        <a:p>
          <a:endParaRPr lang="zh-CN" altLang="en-US"/>
        </a:p>
      </dgm:t>
    </dgm:pt>
    <dgm:pt modelId="{96D1E573-7AE6-41C5-A699-3C512CB05AA7}" type="pres">
      <dgm:prSet presAssocID="{DAD2F2AC-DA23-4B6D-A621-D76C954AA77E}" presName="img" presStyleLbl="fgImgPlace1" presStyleIdx="0" presStyleCnt="4" custScaleY="92891" custLinFactNeighborY="7971"/>
      <dgm:spPr/>
      <dgm:t>
        <a:bodyPr/>
        <a:lstStyle/>
        <a:p>
          <a:endParaRPr lang="zh-CN" altLang="en-US"/>
        </a:p>
      </dgm:t>
    </dgm:pt>
    <dgm:pt modelId="{E593B251-AB88-463D-AD1E-EC8C1C9650A4}" type="pres">
      <dgm:prSet presAssocID="{DAD2F2AC-DA23-4B6D-A621-D76C954AA77E}" presName="text" presStyleLbl="node1" presStyleIdx="0" presStyleCnt="4">
        <dgm:presLayoutVars>
          <dgm:bulletEnabled val="1"/>
        </dgm:presLayoutVars>
      </dgm:prSet>
      <dgm:spPr/>
      <dgm:t>
        <a:bodyPr/>
        <a:lstStyle/>
        <a:p>
          <a:endParaRPr lang="zh-CN" altLang="en-US"/>
        </a:p>
      </dgm:t>
    </dgm:pt>
    <dgm:pt modelId="{9E0B5303-B83F-4B9E-88CD-A511DA8F79A9}" type="pres">
      <dgm:prSet presAssocID="{617E900C-D6ED-4DBC-B7DA-C3B1D1A56FDC}" presName="spacer" presStyleCnt="0"/>
      <dgm:spPr/>
      <dgm:t>
        <a:bodyPr/>
        <a:lstStyle/>
        <a:p>
          <a:endParaRPr lang="zh-CN" altLang="en-US"/>
        </a:p>
      </dgm:t>
    </dgm:pt>
    <dgm:pt modelId="{6C8D6E7B-C565-4886-B174-8E07A6EB5CC2}" type="pres">
      <dgm:prSet presAssocID="{4CC18EE6-64D1-460E-8761-34952DA823AB}" presName="comp" presStyleCnt="0"/>
      <dgm:spPr/>
      <dgm:t>
        <a:bodyPr/>
        <a:lstStyle/>
        <a:p>
          <a:endParaRPr lang="zh-CN" altLang="en-US"/>
        </a:p>
      </dgm:t>
    </dgm:pt>
    <dgm:pt modelId="{DE1F3F32-C3CD-4BBA-89D0-0A12AE4BA8A2}" type="pres">
      <dgm:prSet presAssocID="{4CC18EE6-64D1-460E-8761-34952DA823AB}" presName="box" presStyleLbl="node1" presStyleIdx="1" presStyleCnt="4"/>
      <dgm:spPr/>
      <dgm:t>
        <a:bodyPr/>
        <a:lstStyle/>
        <a:p>
          <a:endParaRPr lang="zh-CN" altLang="en-US"/>
        </a:p>
      </dgm:t>
    </dgm:pt>
    <dgm:pt modelId="{0C8E732E-3946-487C-A25F-8932A49A388F}" type="pres">
      <dgm:prSet presAssocID="{4CC18EE6-64D1-460E-8761-34952DA823AB}" presName="img" presStyleLbl="fgImgPlace1" presStyleIdx="1" presStyleCnt="4"/>
      <dgm:spPr/>
      <dgm:t>
        <a:bodyPr/>
        <a:lstStyle/>
        <a:p>
          <a:endParaRPr lang="zh-CN" altLang="en-US"/>
        </a:p>
      </dgm:t>
    </dgm:pt>
    <dgm:pt modelId="{F29C6371-2AA8-4853-9BB7-6B6ED47551B3}" type="pres">
      <dgm:prSet presAssocID="{4CC18EE6-64D1-460E-8761-34952DA823AB}" presName="text" presStyleLbl="node1" presStyleIdx="1" presStyleCnt="4">
        <dgm:presLayoutVars>
          <dgm:bulletEnabled val="1"/>
        </dgm:presLayoutVars>
      </dgm:prSet>
      <dgm:spPr/>
      <dgm:t>
        <a:bodyPr/>
        <a:lstStyle/>
        <a:p>
          <a:endParaRPr lang="zh-CN" altLang="en-US"/>
        </a:p>
      </dgm:t>
    </dgm:pt>
    <dgm:pt modelId="{A9690FF0-73CC-4B56-B7C9-E28A49F92A55}" type="pres">
      <dgm:prSet presAssocID="{08B94FE4-4393-4D30-8F22-5C06C2691F0D}" presName="spacer" presStyleCnt="0"/>
      <dgm:spPr/>
      <dgm:t>
        <a:bodyPr/>
        <a:lstStyle/>
        <a:p>
          <a:endParaRPr lang="zh-CN" altLang="en-US"/>
        </a:p>
      </dgm:t>
    </dgm:pt>
    <dgm:pt modelId="{92D161C1-BE01-41DA-BED4-CEB70E0E4F2B}" type="pres">
      <dgm:prSet presAssocID="{7805E358-5230-404B-B0A1-746CE86742C9}" presName="comp" presStyleCnt="0"/>
      <dgm:spPr/>
      <dgm:t>
        <a:bodyPr/>
        <a:lstStyle/>
        <a:p>
          <a:endParaRPr lang="zh-CN" altLang="en-US"/>
        </a:p>
      </dgm:t>
    </dgm:pt>
    <dgm:pt modelId="{2E2F34EC-097C-46EF-85A9-81AD3EC1FCD0}" type="pres">
      <dgm:prSet presAssocID="{7805E358-5230-404B-B0A1-746CE86742C9}" presName="box" presStyleLbl="node1" presStyleIdx="2" presStyleCnt="4"/>
      <dgm:spPr/>
      <dgm:t>
        <a:bodyPr/>
        <a:lstStyle/>
        <a:p>
          <a:endParaRPr lang="zh-CN" altLang="en-US"/>
        </a:p>
      </dgm:t>
    </dgm:pt>
    <dgm:pt modelId="{E0C7FFF5-A8CB-4E58-98C0-208F92864561}" type="pres">
      <dgm:prSet presAssocID="{7805E358-5230-404B-B0A1-746CE86742C9}" presName="img" presStyleLbl="fgImgPlace1" presStyleIdx="2" presStyleCnt="4"/>
      <dgm:spPr/>
      <dgm:t>
        <a:bodyPr/>
        <a:lstStyle/>
        <a:p>
          <a:endParaRPr lang="zh-CN" altLang="en-US"/>
        </a:p>
      </dgm:t>
    </dgm:pt>
    <dgm:pt modelId="{6C34CD6E-C17A-41B3-AE05-11C157BA6BDE}" type="pres">
      <dgm:prSet presAssocID="{7805E358-5230-404B-B0A1-746CE86742C9}" presName="text" presStyleLbl="node1" presStyleIdx="2" presStyleCnt="4">
        <dgm:presLayoutVars>
          <dgm:bulletEnabled val="1"/>
        </dgm:presLayoutVars>
      </dgm:prSet>
      <dgm:spPr/>
      <dgm:t>
        <a:bodyPr/>
        <a:lstStyle/>
        <a:p>
          <a:endParaRPr lang="zh-CN" altLang="en-US"/>
        </a:p>
      </dgm:t>
    </dgm:pt>
    <dgm:pt modelId="{174DC9E1-F4C3-4810-AFAE-8863F31C5488}" type="pres">
      <dgm:prSet presAssocID="{0ECA7A63-8DE0-4CED-8CA4-94B4C3815904}" presName="spacer" presStyleCnt="0"/>
      <dgm:spPr/>
      <dgm:t>
        <a:bodyPr/>
        <a:lstStyle/>
        <a:p>
          <a:endParaRPr lang="zh-CN" altLang="en-US"/>
        </a:p>
      </dgm:t>
    </dgm:pt>
    <dgm:pt modelId="{361AB3A5-0EE2-44A4-B0C0-A1652E3D5C65}" type="pres">
      <dgm:prSet presAssocID="{75A12318-9BB5-4D46-A9BC-EEB3F2FA5C76}" presName="comp" presStyleCnt="0"/>
      <dgm:spPr/>
      <dgm:t>
        <a:bodyPr/>
        <a:lstStyle/>
        <a:p>
          <a:endParaRPr lang="zh-CN" altLang="en-US"/>
        </a:p>
      </dgm:t>
    </dgm:pt>
    <dgm:pt modelId="{6D8B4B22-74F5-4FE3-BD42-8CA040F5B7F6}" type="pres">
      <dgm:prSet presAssocID="{75A12318-9BB5-4D46-A9BC-EEB3F2FA5C76}" presName="box" presStyleLbl="node1" presStyleIdx="3" presStyleCnt="4"/>
      <dgm:spPr/>
      <dgm:t>
        <a:bodyPr/>
        <a:lstStyle/>
        <a:p>
          <a:endParaRPr lang="zh-CN" altLang="en-US"/>
        </a:p>
      </dgm:t>
    </dgm:pt>
    <dgm:pt modelId="{4532CE71-AA0A-4EC0-8554-0B0EC5E4AD46}" type="pres">
      <dgm:prSet presAssocID="{75A12318-9BB5-4D46-A9BC-EEB3F2FA5C76}" presName="img" presStyleLbl="fgImgPlace1" presStyleIdx="3" presStyleCnt="4"/>
      <dgm:spPr/>
      <dgm:t>
        <a:bodyPr/>
        <a:lstStyle/>
        <a:p>
          <a:endParaRPr lang="zh-CN" altLang="en-US"/>
        </a:p>
      </dgm:t>
    </dgm:pt>
    <dgm:pt modelId="{2520736D-CE69-4352-ACCB-0F0DAF92FD60}" type="pres">
      <dgm:prSet presAssocID="{75A12318-9BB5-4D46-A9BC-EEB3F2FA5C76}" presName="text" presStyleLbl="node1" presStyleIdx="3" presStyleCnt="4">
        <dgm:presLayoutVars>
          <dgm:bulletEnabled val="1"/>
        </dgm:presLayoutVars>
      </dgm:prSet>
      <dgm:spPr/>
      <dgm:t>
        <a:bodyPr/>
        <a:lstStyle/>
        <a:p>
          <a:endParaRPr lang="zh-CN" altLang="en-US"/>
        </a:p>
      </dgm:t>
    </dgm:pt>
  </dgm:ptLst>
  <dgm:cxnLst>
    <dgm:cxn modelId="{68C69B1F-58CF-4F39-9DBA-5CFED272B858}" type="presOf" srcId="{4CC18EE6-64D1-460E-8761-34952DA823AB}" destId="{F29C6371-2AA8-4853-9BB7-6B6ED47551B3}" srcOrd="1" destOrd="0" presId="urn:microsoft.com/office/officeart/2005/8/layout/vList4#1"/>
    <dgm:cxn modelId="{50CFD3CA-7E6D-4475-9310-0A2493AFD159}" type="presOf" srcId="{DAD2F2AC-DA23-4B6D-A621-D76C954AA77E}" destId="{F3131FFC-A618-463F-B244-FD5146619402}" srcOrd="0" destOrd="0" presId="urn:microsoft.com/office/officeart/2005/8/layout/vList4#1"/>
    <dgm:cxn modelId="{9C4FF4A0-1934-46F5-AD78-90C2D38AA7A4}" type="presOf" srcId="{A56ADB3B-0515-440B-9172-7DCB325F8C90}" destId="{DE1F3F32-C3CD-4BBA-89D0-0A12AE4BA8A2}" srcOrd="0" destOrd="1" presId="urn:microsoft.com/office/officeart/2005/8/layout/vList4#1"/>
    <dgm:cxn modelId="{8C3505C5-7068-44D7-B334-B448798224FD}" type="presOf" srcId="{B6361EF3-776E-4BE4-8305-CCA3D311E9DB}" destId="{F3131FFC-A618-463F-B244-FD5146619402}" srcOrd="0" destOrd="3" presId="urn:microsoft.com/office/officeart/2005/8/layout/vList4#1"/>
    <dgm:cxn modelId="{A7AC7934-147F-4705-A687-AD40494A40EC}" srcId="{DAD2F2AC-DA23-4B6D-A621-D76C954AA77E}" destId="{22C92D41-54F7-44BE-98EC-508E22E54358}" srcOrd="0" destOrd="0" parTransId="{EE6D5F47-EBA9-467C-8FD0-AA4E15F5BC92}" sibTransId="{E0B50B93-81B9-4E3E-AA76-9448E00A3A54}"/>
    <dgm:cxn modelId="{1CE8AEA8-8E87-4406-A2ED-9D61EB976A75}" type="presOf" srcId="{2AE35D3B-263D-4CC9-8C88-711E7D9E5CCA}" destId="{F3131FFC-A618-463F-B244-FD5146619402}" srcOrd="0" destOrd="2" presId="urn:microsoft.com/office/officeart/2005/8/layout/vList4#1"/>
    <dgm:cxn modelId="{31AAAAF7-0473-4B64-B4B8-2D9631CCBFD0}" type="presOf" srcId="{BA53658A-C6D2-48D7-A6CB-F3DD8A4D8019}" destId="{2520736D-CE69-4352-ACCB-0F0DAF92FD60}" srcOrd="1" destOrd="1" presId="urn:microsoft.com/office/officeart/2005/8/layout/vList4#1"/>
    <dgm:cxn modelId="{24D71C6A-AA64-4D6C-A85A-48CDEF73F277}" srcId="{7805E358-5230-404B-B0A1-746CE86742C9}" destId="{B8114F57-45CC-4773-9186-670E0009F9B1}" srcOrd="1" destOrd="0" parTransId="{8B01C384-41BD-4551-8614-CECB7CA271A2}" sibTransId="{9D863BDC-3798-40C4-8C52-B72DFC52164D}"/>
    <dgm:cxn modelId="{3DE1C035-D3C6-40AC-BCB7-F04EB2BB78F8}" type="presOf" srcId="{BD904C50-F6A0-4791-AE83-43F24F28760A}" destId="{2E2F34EC-097C-46EF-85A9-81AD3EC1FCD0}" srcOrd="0" destOrd="4" presId="urn:microsoft.com/office/officeart/2005/8/layout/vList4#1"/>
    <dgm:cxn modelId="{D3D03D73-BB77-40C0-B541-2289B01B84C0}" type="presOf" srcId="{14D20CCF-FC1D-49EA-A366-68BD97658F22}" destId="{DE1F3F32-C3CD-4BBA-89D0-0A12AE4BA8A2}" srcOrd="0" destOrd="2" presId="urn:microsoft.com/office/officeart/2005/8/layout/vList4#1"/>
    <dgm:cxn modelId="{1FDF02B1-11DE-49D7-B18D-E3AED387032B}" type="presOf" srcId="{14D20CCF-FC1D-49EA-A366-68BD97658F22}" destId="{F29C6371-2AA8-4853-9BB7-6B6ED47551B3}" srcOrd="1" destOrd="2" presId="urn:microsoft.com/office/officeart/2005/8/layout/vList4#1"/>
    <dgm:cxn modelId="{360B8EBF-9979-480D-90CB-FEBD5BB74145}" type="presOf" srcId="{A190248A-E84B-4686-877E-3DD04A14FCD1}" destId="{2E2F34EC-097C-46EF-85A9-81AD3EC1FCD0}" srcOrd="0" destOrd="3" presId="urn:microsoft.com/office/officeart/2005/8/layout/vList4#1"/>
    <dgm:cxn modelId="{FC450D77-D49E-4A8F-B479-9C9A3B3CCE19}" srcId="{4CC18EE6-64D1-460E-8761-34952DA823AB}" destId="{A56ADB3B-0515-440B-9172-7DCB325F8C90}" srcOrd="0" destOrd="0" parTransId="{8F01806A-0412-4315-BEA2-109AC475C283}" sibTransId="{4262FC5D-1935-4ABC-8D28-9C9ADDE698CD}"/>
    <dgm:cxn modelId="{8711B2D7-5294-441B-A886-FEFA4268FA6E}" srcId="{7805E358-5230-404B-B0A1-746CE86742C9}" destId="{BD904C50-F6A0-4791-AE83-43F24F28760A}" srcOrd="3" destOrd="0" parTransId="{A7A3DC17-0643-433F-8279-3763E81A58EC}" sibTransId="{2051E685-6E32-4F5A-AFFB-8B1BB335A446}"/>
    <dgm:cxn modelId="{EF1FD450-3BE6-45A3-ACE2-43F9D071F7FD}" srcId="{4CC18EE6-64D1-460E-8761-34952DA823AB}" destId="{14D20CCF-FC1D-49EA-A366-68BD97658F22}" srcOrd="1" destOrd="0" parTransId="{D6595FD6-07F9-473C-AA8D-666C6D4BC9F2}" sibTransId="{868C3E62-8FAA-4CA8-9322-14E20990824F}"/>
    <dgm:cxn modelId="{A3109EA4-88B3-4051-BD4B-F206665DFFF3}" type="presOf" srcId="{A190248A-E84B-4686-877E-3DD04A14FCD1}" destId="{6C34CD6E-C17A-41B3-AE05-11C157BA6BDE}" srcOrd="1" destOrd="3" presId="urn:microsoft.com/office/officeart/2005/8/layout/vList4#1"/>
    <dgm:cxn modelId="{4DC1F3CC-EEC6-4ED4-96E5-33BC204DB86F}" type="presOf" srcId="{22C92D41-54F7-44BE-98EC-508E22E54358}" destId="{E593B251-AB88-463D-AD1E-EC8C1C9650A4}" srcOrd="1" destOrd="1" presId="urn:microsoft.com/office/officeart/2005/8/layout/vList4#1"/>
    <dgm:cxn modelId="{ECFE0602-D448-4A17-A4BE-C1FDEC8C280F}" type="presOf" srcId="{DAD2F2AC-DA23-4B6D-A621-D76C954AA77E}" destId="{E593B251-AB88-463D-AD1E-EC8C1C9650A4}" srcOrd="1" destOrd="0" presId="urn:microsoft.com/office/officeart/2005/8/layout/vList4#1"/>
    <dgm:cxn modelId="{230FF469-1D19-4DE8-AD90-EBB881343F15}" srcId="{4CC18EE6-64D1-460E-8761-34952DA823AB}" destId="{A18A8817-899C-47B5-A2D0-1FBFC3B72D23}" srcOrd="3" destOrd="0" parTransId="{864FA737-28D1-4742-A562-CB57352F3D6B}" sibTransId="{14EFCDA9-0497-4FD1-AF4A-F72EBFCDA897}"/>
    <dgm:cxn modelId="{228E9EC8-50AA-4701-91CE-E7435C4AB6C1}" type="presOf" srcId="{A56ADB3B-0515-440B-9172-7DCB325F8C90}" destId="{F29C6371-2AA8-4853-9BB7-6B6ED47551B3}" srcOrd="1" destOrd="1" presId="urn:microsoft.com/office/officeart/2005/8/layout/vList4#1"/>
    <dgm:cxn modelId="{3DABBD6A-CFD3-47C7-9AE1-9EA2C88D8A99}" type="presOf" srcId="{B8114F57-45CC-4773-9186-670E0009F9B1}" destId="{6C34CD6E-C17A-41B3-AE05-11C157BA6BDE}" srcOrd="1" destOrd="2" presId="urn:microsoft.com/office/officeart/2005/8/layout/vList4#1"/>
    <dgm:cxn modelId="{8A4E3A74-547D-4925-878E-590CEFB0323D}" srcId="{E9E8A5EC-94F9-46C0-AA99-ED38B1F14A03}" destId="{75A12318-9BB5-4D46-A9BC-EEB3F2FA5C76}" srcOrd="3" destOrd="0" parTransId="{0C6BE190-85AB-4797-8DBF-7940C40EC069}" sibTransId="{EDA31C94-89DC-4FCF-B866-AF0D241940F9}"/>
    <dgm:cxn modelId="{3D03F4DF-8CB8-4BA5-B649-5A76A8479ADB}" srcId="{E9E8A5EC-94F9-46C0-AA99-ED38B1F14A03}" destId="{7805E358-5230-404B-B0A1-746CE86742C9}" srcOrd="2" destOrd="0" parTransId="{83FB530B-BEF5-41E3-9E4E-1A4FB9799563}" sibTransId="{0ECA7A63-8DE0-4CED-8CA4-94B4C3815904}"/>
    <dgm:cxn modelId="{480CEE09-412C-4DC9-9866-2FD4C81D5A47}" srcId="{7805E358-5230-404B-B0A1-746CE86742C9}" destId="{CCD089F5-5BFD-442D-BEB8-2C60F92393AE}" srcOrd="0" destOrd="0" parTransId="{E3BFFDAC-8950-41C4-8833-D77333296F20}" sibTransId="{FD4AEEFD-4DDB-4394-9CE1-16F8EA37053E}"/>
    <dgm:cxn modelId="{214ED8E5-ECC8-4C94-9E91-1FBF34BBC69D}" type="presOf" srcId="{7805E358-5230-404B-B0A1-746CE86742C9}" destId="{2E2F34EC-097C-46EF-85A9-81AD3EC1FCD0}" srcOrd="0" destOrd="0" presId="urn:microsoft.com/office/officeart/2005/8/layout/vList4#1"/>
    <dgm:cxn modelId="{682AB16D-CC42-46E3-8445-F4F6B23954CD}" type="presOf" srcId="{7805E358-5230-404B-B0A1-746CE86742C9}" destId="{6C34CD6E-C17A-41B3-AE05-11C157BA6BDE}" srcOrd="1" destOrd="0" presId="urn:microsoft.com/office/officeart/2005/8/layout/vList4#1"/>
    <dgm:cxn modelId="{B6945727-8C45-4E40-A7C6-8D5F64862758}" type="presOf" srcId="{BA53658A-C6D2-48D7-A6CB-F3DD8A4D8019}" destId="{6D8B4B22-74F5-4FE3-BD42-8CA040F5B7F6}" srcOrd="0" destOrd="1" presId="urn:microsoft.com/office/officeart/2005/8/layout/vList4#1"/>
    <dgm:cxn modelId="{E921E1E2-2296-4B11-9727-9EA708875316}" type="presOf" srcId="{4CC18EE6-64D1-460E-8761-34952DA823AB}" destId="{DE1F3F32-C3CD-4BBA-89D0-0A12AE4BA8A2}" srcOrd="0" destOrd="0" presId="urn:microsoft.com/office/officeart/2005/8/layout/vList4#1"/>
    <dgm:cxn modelId="{6E096FFD-87E5-4CB9-B170-100DF1EE5EAF}" type="presOf" srcId="{2AE35D3B-263D-4CC9-8C88-711E7D9E5CCA}" destId="{E593B251-AB88-463D-AD1E-EC8C1C9650A4}" srcOrd="1" destOrd="2" presId="urn:microsoft.com/office/officeart/2005/8/layout/vList4#1"/>
    <dgm:cxn modelId="{58C860F6-5424-4B63-8D9A-D27EFED6E443}" type="presOf" srcId="{E9E8A5EC-94F9-46C0-AA99-ED38B1F14A03}" destId="{E8271A3A-9C87-4D81-8730-813A91760DEF}" srcOrd="0" destOrd="0" presId="urn:microsoft.com/office/officeart/2005/8/layout/vList4#1"/>
    <dgm:cxn modelId="{F5BFBF64-2F86-4960-9DBA-0FFA03B4FF65}" srcId="{DAD2F2AC-DA23-4B6D-A621-D76C954AA77E}" destId="{B6361EF3-776E-4BE4-8305-CCA3D311E9DB}" srcOrd="2" destOrd="0" parTransId="{B16E72D2-CB16-41A9-9E28-EFAC9EC971DF}" sibTransId="{DCD60C4A-E821-41BE-BD4C-37E2CA10B016}"/>
    <dgm:cxn modelId="{A5381ED7-BF52-43E8-AAA4-8B3F9ECDCB52}" type="presOf" srcId="{22C92D41-54F7-44BE-98EC-508E22E54358}" destId="{F3131FFC-A618-463F-B244-FD5146619402}" srcOrd="0" destOrd="1" presId="urn:microsoft.com/office/officeart/2005/8/layout/vList4#1"/>
    <dgm:cxn modelId="{60EFE033-4CE5-400C-9E9B-7C1DC9A69E4F}" srcId="{DAD2F2AC-DA23-4B6D-A621-D76C954AA77E}" destId="{2AE35D3B-263D-4CC9-8C88-711E7D9E5CCA}" srcOrd="1" destOrd="0" parTransId="{21A7BDB6-E106-471A-85E5-540467646E66}" sibTransId="{A9B41614-B2C1-41F0-BAB3-F77E0BA5D115}"/>
    <dgm:cxn modelId="{0927F5A6-3628-4019-A49C-F0738DFE9B83}" type="presOf" srcId="{75A12318-9BB5-4D46-A9BC-EEB3F2FA5C76}" destId="{6D8B4B22-74F5-4FE3-BD42-8CA040F5B7F6}" srcOrd="0" destOrd="0" presId="urn:microsoft.com/office/officeart/2005/8/layout/vList4#1"/>
    <dgm:cxn modelId="{2D44346E-2876-45A7-B994-B385F118413F}" type="presOf" srcId="{CCD089F5-5BFD-442D-BEB8-2C60F92393AE}" destId="{6C34CD6E-C17A-41B3-AE05-11C157BA6BDE}" srcOrd="1" destOrd="1" presId="urn:microsoft.com/office/officeart/2005/8/layout/vList4#1"/>
    <dgm:cxn modelId="{B7411061-85D7-4B77-8BC3-3482DBA0FF51}" type="presOf" srcId="{0FEC746C-C19C-4F49-815D-5EFBF29FBB4F}" destId="{F29C6371-2AA8-4853-9BB7-6B6ED47551B3}" srcOrd="1" destOrd="3" presId="urn:microsoft.com/office/officeart/2005/8/layout/vList4#1"/>
    <dgm:cxn modelId="{872DBCDB-93D4-448D-A972-5E9278FDF4F2}" srcId="{75A12318-9BB5-4D46-A9BC-EEB3F2FA5C76}" destId="{BA53658A-C6D2-48D7-A6CB-F3DD8A4D8019}" srcOrd="0" destOrd="0" parTransId="{B5D0EE39-496C-4D79-96CD-7EFB8676B12D}" sibTransId="{CAE178FA-4561-4C9A-BFDC-937E4DB55F78}"/>
    <dgm:cxn modelId="{E8230133-3F4F-400C-8C59-A503CB70A680}" type="presOf" srcId="{B6361EF3-776E-4BE4-8305-CCA3D311E9DB}" destId="{E593B251-AB88-463D-AD1E-EC8C1C9650A4}" srcOrd="1" destOrd="3" presId="urn:microsoft.com/office/officeart/2005/8/layout/vList4#1"/>
    <dgm:cxn modelId="{BB55C9A6-9D17-4BF9-93C4-E74393974B50}" type="presOf" srcId="{BD904C50-F6A0-4791-AE83-43F24F28760A}" destId="{6C34CD6E-C17A-41B3-AE05-11C157BA6BDE}" srcOrd="1" destOrd="4" presId="urn:microsoft.com/office/officeart/2005/8/layout/vList4#1"/>
    <dgm:cxn modelId="{5FE89FAF-D5B7-49B5-AC89-EE6F31525566}" type="presOf" srcId="{75A12318-9BB5-4D46-A9BC-EEB3F2FA5C76}" destId="{2520736D-CE69-4352-ACCB-0F0DAF92FD60}" srcOrd="1" destOrd="0" presId="urn:microsoft.com/office/officeart/2005/8/layout/vList4#1"/>
    <dgm:cxn modelId="{5C7561A8-E29A-46BA-8290-ABB409FD838E}" type="presOf" srcId="{A18A8817-899C-47B5-A2D0-1FBFC3B72D23}" destId="{DE1F3F32-C3CD-4BBA-89D0-0A12AE4BA8A2}" srcOrd="0" destOrd="4" presId="urn:microsoft.com/office/officeart/2005/8/layout/vList4#1"/>
    <dgm:cxn modelId="{7F180AB0-FA64-4827-9CCA-E536250BCE01}" srcId="{4CC18EE6-64D1-460E-8761-34952DA823AB}" destId="{0FEC746C-C19C-4F49-815D-5EFBF29FBB4F}" srcOrd="2" destOrd="0" parTransId="{B19462B1-5F53-45A1-B16E-0A30DEB5F8F1}" sibTransId="{AD9FA867-5429-47E2-9102-8EAC54E92F0D}"/>
    <dgm:cxn modelId="{CEFAC892-8A0A-425F-9AF1-F543BCDE3905}" srcId="{7805E358-5230-404B-B0A1-746CE86742C9}" destId="{A190248A-E84B-4686-877E-3DD04A14FCD1}" srcOrd="2" destOrd="0" parTransId="{EBDFA8E5-2DFC-482A-BE2F-F76D9129BA46}" sibTransId="{477D4A39-D394-4A99-8A68-0FE58DA2671C}"/>
    <dgm:cxn modelId="{9992104C-48BF-4C0E-9376-8E3A8F519C19}" srcId="{E9E8A5EC-94F9-46C0-AA99-ED38B1F14A03}" destId="{DAD2F2AC-DA23-4B6D-A621-D76C954AA77E}" srcOrd="0" destOrd="0" parTransId="{5DE7894D-5869-4490-B929-0918CCD67C71}" sibTransId="{617E900C-D6ED-4DBC-B7DA-C3B1D1A56FDC}"/>
    <dgm:cxn modelId="{F9506697-D2F9-4491-B6C6-5F8D0424EDDC}" srcId="{E9E8A5EC-94F9-46C0-AA99-ED38B1F14A03}" destId="{4CC18EE6-64D1-460E-8761-34952DA823AB}" srcOrd="1" destOrd="0" parTransId="{8639845D-EE82-4E86-85D4-C211607B39AD}" sibTransId="{08B94FE4-4393-4D30-8F22-5C06C2691F0D}"/>
    <dgm:cxn modelId="{9BD17825-E76F-43E0-A117-2222BBA750C7}" type="presOf" srcId="{0FEC746C-C19C-4F49-815D-5EFBF29FBB4F}" destId="{DE1F3F32-C3CD-4BBA-89D0-0A12AE4BA8A2}" srcOrd="0" destOrd="3" presId="urn:microsoft.com/office/officeart/2005/8/layout/vList4#1"/>
    <dgm:cxn modelId="{0F244A65-E0E3-41F5-9F16-E704FA71CB4D}" type="presOf" srcId="{A18A8817-899C-47B5-A2D0-1FBFC3B72D23}" destId="{F29C6371-2AA8-4853-9BB7-6B6ED47551B3}" srcOrd="1" destOrd="4" presId="urn:microsoft.com/office/officeart/2005/8/layout/vList4#1"/>
    <dgm:cxn modelId="{E37F32DD-2BDE-4144-8B5C-840333AB6D7C}" type="presOf" srcId="{CCD089F5-5BFD-442D-BEB8-2C60F92393AE}" destId="{2E2F34EC-097C-46EF-85A9-81AD3EC1FCD0}" srcOrd="0" destOrd="1" presId="urn:microsoft.com/office/officeart/2005/8/layout/vList4#1"/>
    <dgm:cxn modelId="{58F074E7-F75E-4B93-A2DB-7EAFA55C41A3}" type="presOf" srcId="{B8114F57-45CC-4773-9186-670E0009F9B1}" destId="{2E2F34EC-097C-46EF-85A9-81AD3EC1FCD0}" srcOrd="0" destOrd="2" presId="urn:microsoft.com/office/officeart/2005/8/layout/vList4#1"/>
    <dgm:cxn modelId="{01A00807-6443-4C7B-A3A2-995E9D6FFD92}" type="presParOf" srcId="{E8271A3A-9C87-4D81-8730-813A91760DEF}" destId="{D2225792-D507-47B9-B764-CA328D0BB871}" srcOrd="0" destOrd="0" presId="urn:microsoft.com/office/officeart/2005/8/layout/vList4#1"/>
    <dgm:cxn modelId="{E39888CF-5740-43FA-8F14-238FDA59A4F1}" type="presParOf" srcId="{D2225792-D507-47B9-B764-CA328D0BB871}" destId="{F3131FFC-A618-463F-B244-FD5146619402}" srcOrd="0" destOrd="0" presId="urn:microsoft.com/office/officeart/2005/8/layout/vList4#1"/>
    <dgm:cxn modelId="{DB66B8FD-0875-42F4-9891-FB8C1D429AF5}" type="presParOf" srcId="{D2225792-D507-47B9-B764-CA328D0BB871}" destId="{96D1E573-7AE6-41C5-A699-3C512CB05AA7}" srcOrd="1" destOrd="0" presId="urn:microsoft.com/office/officeart/2005/8/layout/vList4#1"/>
    <dgm:cxn modelId="{8BAAC089-6BC2-4345-9E17-C01AE92EE8D4}" type="presParOf" srcId="{D2225792-D507-47B9-B764-CA328D0BB871}" destId="{E593B251-AB88-463D-AD1E-EC8C1C9650A4}" srcOrd="2" destOrd="0" presId="urn:microsoft.com/office/officeart/2005/8/layout/vList4#1"/>
    <dgm:cxn modelId="{C1FCB17D-A5EE-497A-82B1-AD5E9C5DAEC3}" type="presParOf" srcId="{E8271A3A-9C87-4D81-8730-813A91760DEF}" destId="{9E0B5303-B83F-4B9E-88CD-A511DA8F79A9}" srcOrd="1" destOrd="0" presId="urn:microsoft.com/office/officeart/2005/8/layout/vList4#1"/>
    <dgm:cxn modelId="{FEA5CFD6-EB56-4B07-8FFF-14463E7B6C61}" type="presParOf" srcId="{E8271A3A-9C87-4D81-8730-813A91760DEF}" destId="{6C8D6E7B-C565-4886-B174-8E07A6EB5CC2}" srcOrd="2" destOrd="0" presId="urn:microsoft.com/office/officeart/2005/8/layout/vList4#1"/>
    <dgm:cxn modelId="{EB7ABA42-4595-443C-9D66-561B7298702B}" type="presParOf" srcId="{6C8D6E7B-C565-4886-B174-8E07A6EB5CC2}" destId="{DE1F3F32-C3CD-4BBA-89D0-0A12AE4BA8A2}" srcOrd="0" destOrd="0" presId="urn:microsoft.com/office/officeart/2005/8/layout/vList4#1"/>
    <dgm:cxn modelId="{7C5FA5F1-F23D-4682-BEB5-32467B5D8ECE}" type="presParOf" srcId="{6C8D6E7B-C565-4886-B174-8E07A6EB5CC2}" destId="{0C8E732E-3946-487C-A25F-8932A49A388F}" srcOrd="1" destOrd="0" presId="urn:microsoft.com/office/officeart/2005/8/layout/vList4#1"/>
    <dgm:cxn modelId="{64BA85C4-5016-4618-BA39-D30A34650C1B}" type="presParOf" srcId="{6C8D6E7B-C565-4886-B174-8E07A6EB5CC2}" destId="{F29C6371-2AA8-4853-9BB7-6B6ED47551B3}" srcOrd="2" destOrd="0" presId="urn:microsoft.com/office/officeart/2005/8/layout/vList4#1"/>
    <dgm:cxn modelId="{58E3F914-A3FE-42D2-B5E2-D712641ADC2A}" type="presParOf" srcId="{E8271A3A-9C87-4D81-8730-813A91760DEF}" destId="{A9690FF0-73CC-4B56-B7C9-E28A49F92A55}" srcOrd="3" destOrd="0" presId="urn:microsoft.com/office/officeart/2005/8/layout/vList4#1"/>
    <dgm:cxn modelId="{B7FB9E53-EE52-40F9-A081-F04EF3D95E47}" type="presParOf" srcId="{E8271A3A-9C87-4D81-8730-813A91760DEF}" destId="{92D161C1-BE01-41DA-BED4-CEB70E0E4F2B}" srcOrd="4" destOrd="0" presId="urn:microsoft.com/office/officeart/2005/8/layout/vList4#1"/>
    <dgm:cxn modelId="{6D4F924B-CB67-4BBA-9A87-0ACAB0159FDB}" type="presParOf" srcId="{92D161C1-BE01-41DA-BED4-CEB70E0E4F2B}" destId="{2E2F34EC-097C-46EF-85A9-81AD3EC1FCD0}" srcOrd="0" destOrd="0" presId="urn:microsoft.com/office/officeart/2005/8/layout/vList4#1"/>
    <dgm:cxn modelId="{DF969C26-DA07-4B2E-9FDA-5083581034DD}" type="presParOf" srcId="{92D161C1-BE01-41DA-BED4-CEB70E0E4F2B}" destId="{E0C7FFF5-A8CB-4E58-98C0-208F92864561}" srcOrd="1" destOrd="0" presId="urn:microsoft.com/office/officeart/2005/8/layout/vList4#1"/>
    <dgm:cxn modelId="{1870AF85-EEE7-42EA-AD62-37EF4CBCD920}" type="presParOf" srcId="{92D161C1-BE01-41DA-BED4-CEB70E0E4F2B}" destId="{6C34CD6E-C17A-41B3-AE05-11C157BA6BDE}" srcOrd="2" destOrd="0" presId="urn:microsoft.com/office/officeart/2005/8/layout/vList4#1"/>
    <dgm:cxn modelId="{4821F437-526D-4B26-B1C1-D4DE6DC26CCB}" type="presParOf" srcId="{E8271A3A-9C87-4D81-8730-813A91760DEF}" destId="{174DC9E1-F4C3-4810-AFAE-8863F31C5488}" srcOrd="5" destOrd="0" presId="urn:microsoft.com/office/officeart/2005/8/layout/vList4#1"/>
    <dgm:cxn modelId="{A505929F-D1E7-4905-8799-01FE418A7743}" type="presParOf" srcId="{E8271A3A-9C87-4D81-8730-813A91760DEF}" destId="{361AB3A5-0EE2-44A4-B0C0-A1652E3D5C65}" srcOrd="6" destOrd="0" presId="urn:microsoft.com/office/officeart/2005/8/layout/vList4#1"/>
    <dgm:cxn modelId="{7CB574A9-6DCB-4F0B-B29E-743573EA1B95}" type="presParOf" srcId="{361AB3A5-0EE2-44A4-B0C0-A1652E3D5C65}" destId="{6D8B4B22-74F5-4FE3-BD42-8CA040F5B7F6}" srcOrd="0" destOrd="0" presId="urn:microsoft.com/office/officeart/2005/8/layout/vList4#1"/>
    <dgm:cxn modelId="{8D2CD93D-0817-4D65-A11E-D5199970D924}" type="presParOf" srcId="{361AB3A5-0EE2-44A4-B0C0-A1652E3D5C65}" destId="{4532CE71-AA0A-4EC0-8554-0B0EC5E4AD46}" srcOrd="1" destOrd="0" presId="urn:microsoft.com/office/officeart/2005/8/layout/vList4#1"/>
    <dgm:cxn modelId="{2D478FDD-48A4-4624-9EB2-8FCB231C24E1}" type="presParOf" srcId="{361AB3A5-0EE2-44A4-B0C0-A1652E3D5C65}" destId="{2520736D-CE69-4352-ACCB-0F0DAF92FD60}" srcOrd="2" destOrd="0" presId="urn:microsoft.com/office/officeart/2005/8/layout/vList4#1"/>
  </dgm:cxnLst>
  <dgm:bg/>
  <dgm:whole>
    <a:ln>
      <a:solidFill>
        <a:schemeClr val="bg1">
          <a:lumMod val="95000"/>
        </a:schemeClr>
      </a:solidFill>
    </a:ln>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E8A5EC-94F9-46C0-AA99-ED38B1F14A03}" type="doc">
      <dgm:prSet loTypeId="urn:microsoft.com/office/officeart/2005/8/layout/vList4#2" loCatId="list" qsTypeId="urn:microsoft.com/office/officeart/2005/8/quickstyle/simple1" qsCatId="simple" csTypeId="urn:microsoft.com/office/officeart/2005/8/colors/accent1_2" csCatId="accent1" phldr="1"/>
      <dgm:spPr/>
      <dgm:t>
        <a:bodyPr/>
        <a:lstStyle/>
        <a:p>
          <a:endParaRPr lang="zh-CN" altLang="en-US"/>
        </a:p>
      </dgm:t>
    </dgm:pt>
    <dgm:pt modelId="{DAD2F2AC-DA23-4B6D-A621-D76C954AA77E}">
      <dgm:prSet phldrT="[文本]" custT="1"/>
      <dgm:spPr>
        <a:solidFill>
          <a:srgbClr val="4F81BD">
            <a:alpha val="80000"/>
          </a:srgbClr>
        </a:solidFill>
      </dgm:spPr>
      <dgm:t>
        <a:bodyPr/>
        <a:lstStyle/>
        <a:p>
          <a:r>
            <a:rPr lang="zh-CN" altLang="en-US" sz="900" u="none" dirty="0" smtClean="0">
              <a:latin typeface="微软雅黑" panose="020B0503020204020204" pitchFamily="34" charset="-122"/>
              <a:ea typeface="微软雅黑" panose="020B0503020204020204" pitchFamily="34" charset="-122"/>
            </a:rPr>
            <a:t>项目背景：</a:t>
          </a:r>
          <a:endParaRPr lang="zh-CN" altLang="en-US" sz="900" u="none" dirty="0">
            <a:latin typeface="微软雅黑" panose="020B0503020204020204" pitchFamily="34" charset="-122"/>
            <a:ea typeface="微软雅黑" panose="020B0503020204020204" pitchFamily="34" charset="-122"/>
          </a:endParaRPr>
        </a:p>
      </dgm:t>
    </dgm:pt>
    <dgm:pt modelId="{5DE7894D-5869-4490-B929-0918CCD67C71}" cxnId="{9992104C-48BF-4C0E-9376-8E3A8F519C19}"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617E900C-D6ED-4DBC-B7DA-C3B1D1A56FDC}" cxnId="{9992104C-48BF-4C0E-9376-8E3A8F519C19}"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0DC379E5-D13D-4621-9395-932FBAB17656}">
      <dgm:prSet phldrT="[文本]" custT="1"/>
      <dgm:spPr>
        <a:solidFill>
          <a:srgbClr val="4F81BD">
            <a:alpha val="80000"/>
          </a:srgbClr>
        </a:solidFill>
      </dgm:spPr>
      <dgm:t>
        <a:bodyPr/>
        <a:lstStyle/>
        <a:p>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建立</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监控与服务管理的统一完整体系，</a:t>
          </a:r>
          <a:r>
            <a:rPr lang="zh-CN" altLang="en-US" sz="900" dirty="0" smtClean="0">
              <a:latin typeface="微软雅黑" panose="020B0503020204020204" pitchFamily="34" charset="-122"/>
              <a:ea typeface="微软雅黑" panose="020B0503020204020204" pitchFamily="34" charset="-122"/>
            </a:rPr>
            <a:t>不断完善和改进</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dgm:t>
    </dgm:pt>
    <dgm:pt modelId="{DC4FD3F4-712F-4AC3-8977-275C262F158C}" cxnId="{34F5B545-B51F-4CE8-8FE7-DF99F79DC639}"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2C1B8569-BD57-4808-8550-9C54B29813FA}" cxnId="{34F5B545-B51F-4CE8-8FE7-DF99F79DC639}"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FC4B9011-E85B-443C-853D-47ABAC112A8D}">
      <dgm:prSet phldrT="[文本]" custT="1"/>
      <dgm:spPr>
        <a:solidFill>
          <a:srgbClr val="4F81BD">
            <a:alpha val="80000"/>
          </a:srgbClr>
        </a:solidFill>
      </dgm:spPr>
      <dgm:t>
        <a:bodyPr/>
        <a:lstStyle/>
        <a:p>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有效结合服务管理和</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SOX</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内控要求，实现</a:t>
          </a:r>
          <a:r>
            <a:rPr lang="zh-CN" altLang="en-US" sz="900" dirty="0" smtClean="0">
              <a:latin typeface="微软雅黑" panose="020B0503020204020204" pitchFamily="34" charset="-122"/>
              <a:ea typeface="微软雅黑" panose="020B0503020204020204" pitchFamily="34" charset="-122"/>
            </a:rPr>
            <a:t>流程效率和风险控制兼顾</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dgm:t>
    </dgm:pt>
    <dgm:pt modelId="{D0C3E1A4-358E-48A8-B582-13E3C60183E5}" cxnId="{4E94C46E-9496-4584-8CEC-9E9CE81A2C97}"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4B808F30-0651-4A74-9C87-423DB7E4745B}" cxnId="{4E94C46E-9496-4584-8CEC-9E9CE81A2C97}"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4CC18EE6-64D1-460E-8761-34952DA823AB}">
      <dgm:prSet phldrT="[文本]" custT="1"/>
      <dgm:spPr>
        <a:solidFill>
          <a:srgbClr val="4F81BD">
            <a:alpha val="80000"/>
          </a:srgbClr>
        </a:solidFill>
      </dgm:spPr>
      <dgm:t>
        <a:bodyPr/>
        <a:lstStyle/>
        <a:p>
          <a:pPr defTabSz="577850">
            <a:lnSpc>
              <a:spcPct val="90000"/>
            </a:lnSpc>
            <a:spcBef>
              <a:spcPct val="0"/>
            </a:spcBef>
            <a:spcAft>
              <a:spcPct val="35000"/>
            </a:spcAft>
          </a:pPr>
          <a:r>
            <a:rPr lang="zh-CN" altLang="en-US" sz="900" u="none" dirty="0" smtClean="0">
              <a:latin typeface="微软雅黑" panose="020B0503020204020204" pitchFamily="34" charset="-122"/>
              <a:ea typeface="微软雅黑" panose="020B0503020204020204" pitchFamily="34" charset="-122"/>
            </a:rPr>
            <a:t>软聚解决方案：</a:t>
          </a:r>
          <a:endParaRPr lang="zh-CN" altLang="en-US" sz="900" u="none" dirty="0">
            <a:latin typeface="微软雅黑" panose="020B0503020204020204" pitchFamily="34" charset="-122"/>
            <a:ea typeface="微软雅黑" panose="020B0503020204020204" pitchFamily="34" charset="-122"/>
          </a:endParaRPr>
        </a:p>
      </dgm:t>
    </dgm:pt>
    <dgm:pt modelId="{8639845D-EE82-4E86-85D4-C211607B39AD}" cxnId="{F9506697-D2F9-4491-B6C6-5F8D0424EDDC}"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08B94FE4-4393-4D30-8F22-5C06C2691F0D}" cxnId="{F9506697-D2F9-4491-B6C6-5F8D0424EDDC}"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1D205971-6AE0-492B-8319-E3F8B3628AEC}">
      <dgm:prSet phldrT="[文本]" custT="1"/>
      <dgm:spPr>
        <a:solidFill>
          <a:srgbClr val="4F81BD">
            <a:alpha val="80000"/>
          </a:srgbClr>
        </a:solidFill>
      </dgm:spPr>
      <dgm:t>
        <a:bodyPr/>
        <a:lstStyle/>
        <a:p>
          <a:pPr marL="0" marR="0" indent="0" defTabSz="914400" eaLnBrk="1" fontAlgn="auto" latinLnBrk="0" hangingPunct="1">
            <a:lnSpc>
              <a:spcPct val="100000"/>
            </a:lnSpc>
            <a:spcBef>
              <a:spcPts val="0"/>
            </a:spcBef>
            <a:spcAft>
              <a:spcPts val="0"/>
            </a:spcAft>
            <a:buClrTx/>
            <a:buSzTx/>
            <a:buFontTx/>
            <a:buNone/>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服务管理流程成熟度评估</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dgm:t>
    </dgm:pt>
    <dgm:pt modelId="{E7325E78-E50E-4A6C-BA60-C298225F729E}" cxnId="{CC50769A-AEAA-4782-AE2E-2C7E0264E33C}"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8753D7EF-D848-42D9-B6E1-78BAA7DB280B}" cxnId="{CC50769A-AEAA-4782-AE2E-2C7E0264E33C}"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7805E358-5230-404B-B0A1-746CE86742C9}">
      <dgm:prSet phldrT="[文本]" custT="1"/>
      <dgm:spPr>
        <a:solidFill>
          <a:srgbClr val="4F81BD">
            <a:alpha val="80000"/>
          </a:srgbClr>
        </a:solidFill>
      </dgm:spPr>
      <dgm:t>
        <a:bodyPr/>
        <a:lstStyle/>
        <a:p>
          <a:r>
            <a:rPr lang="zh-CN" altLang="en-US" sz="900" u="none" dirty="0" smtClean="0">
              <a:latin typeface="微软雅黑" panose="020B0503020204020204" pitchFamily="34" charset="-122"/>
              <a:ea typeface="微软雅黑" panose="020B0503020204020204" pitchFamily="34" charset="-122"/>
            </a:rPr>
            <a:t>实施效果：</a:t>
          </a:r>
          <a:endParaRPr lang="zh-CN" altLang="en-US" sz="900" u="none" dirty="0">
            <a:latin typeface="微软雅黑" panose="020B0503020204020204" pitchFamily="34" charset="-122"/>
            <a:ea typeface="微软雅黑" panose="020B0503020204020204" pitchFamily="34" charset="-122"/>
          </a:endParaRPr>
        </a:p>
      </dgm:t>
    </dgm:pt>
    <dgm:pt modelId="{83FB530B-BEF5-41E3-9E4E-1A4FB9799563}" cxnId="{3D03F4DF-8CB8-4BA5-B649-5A76A8479ADB}"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0ECA7A63-8DE0-4CED-8CA4-94B4C3815904}" cxnId="{3D03F4DF-8CB8-4BA5-B649-5A76A8479ADB}"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CCD089F5-5BFD-442D-BEB8-2C60F92393AE}">
      <dgm:prSet phldrT="[文本]" custT="1"/>
      <dgm:spPr>
        <a:solidFill>
          <a:srgbClr val="4F81BD">
            <a:alpha val="80000"/>
          </a:srgbClr>
        </a:solidFill>
      </dgm:spPr>
      <dgm:t>
        <a:bodyPr/>
        <a:lstStyle/>
        <a:p>
          <a:r>
            <a:rPr lang="zh-CN" altLang="en-US" sz="900" dirty="0" smtClean="0">
              <a:latin typeface="微软雅黑" panose="020B0503020204020204" pitchFamily="34" charset="-122"/>
              <a:ea typeface="微软雅黑" panose="020B0503020204020204" pitchFamily="34" charset="-122"/>
            </a:rPr>
            <a:t>完善</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服务管理体系，并与</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监控紧密集成，平衡了</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管理部门的控制要求和</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运维部门的效率要求，达到管理与执行的共赢</a:t>
          </a:r>
          <a:endParaRPr lang="zh-CN" altLang="en-US" sz="900" dirty="0">
            <a:latin typeface="微软雅黑" panose="020B0503020204020204" pitchFamily="34" charset="-122"/>
            <a:ea typeface="微软雅黑" panose="020B0503020204020204" pitchFamily="34" charset="-122"/>
          </a:endParaRPr>
        </a:p>
      </dgm:t>
    </dgm:pt>
    <dgm:pt modelId="{E3BFFDAC-8950-41C4-8833-D77333296F20}" cxnId="{480CEE09-412C-4DC9-9866-2FD4C81D5A47}"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FD4AEEFD-4DDB-4394-9CE1-16F8EA37053E}" cxnId="{480CEE09-412C-4DC9-9866-2FD4C81D5A47}"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C153AE81-2952-4179-A483-C864060E23AA}">
      <dgm:prSet phldrT="[文本]" custT="1"/>
      <dgm:spPr>
        <a:solidFill>
          <a:srgbClr val="4F81BD">
            <a:alpha val="80000"/>
          </a:srgbClr>
        </a:solidFill>
      </dgm:spPr>
      <dgm:t>
        <a:bodyPr/>
        <a:lstStyle/>
        <a:p>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组织各角色职责明确定义，提高了服务支持和交付过程的效率，也提升了</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人员的士气和工作满意度</a:t>
          </a:r>
          <a:endParaRPr lang="zh-CN" altLang="en-US" sz="900" dirty="0">
            <a:latin typeface="微软雅黑" panose="020B0503020204020204" pitchFamily="34" charset="-122"/>
            <a:ea typeface="微软雅黑" panose="020B0503020204020204" pitchFamily="34" charset="-122"/>
          </a:endParaRPr>
        </a:p>
      </dgm:t>
    </dgm:pt>
    <dgm:pt modelId="{6BA73984-D8E5-4A66-82D3-51DED2B1FE42}" cxnId="{9F55AC5A-1E3A-4064-A46E-AC77D8582B83}"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3A6F9D2E-1A2F-4366-89A4-3F5A09975B37}" cxnId="{9F55AC5A-1E3A-4064-A46E-AC77D8582B83}"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75A12318-9BB5-4D46-A9BC-EEB3F2FA5C76}">
      <dgm:prSet custT="1"/>
      <dgm:spPr>
        <a:solidFill>
          <a:srgbClr val="4F81BD">
            <a:alpha val="80000"/>
          </a:srgbClr>
        </a:solidFill>
      </dgm:spPr>
      <dgm:t>
        <a:bodyPr/>
        <a:lstStyle/>
        <a:p>
          <a:r>
            <a:rPr lang="zh-CN" altLang="en-US" sz="900" u="none" dirty="0" smtClean="0">
              <a:latin typeface="微软雅黑" panose="020B0503020204020204" pitchFamily="34" charset="-122"/>
              <a:ea typeface="微软雅黑" panose="020B0503020204020204" pitchFamily="34" charset="-122"/>
            </a:rPr>
            <a:t>客户评价：</a:t>
          </a:r>
          <a:endParaRPr lang="zh-CN" altLang="en-US" sz="900" u="none" dirty="0">
            <a:latin typeface="微软雅黑" panose="020B0503020204020204" pitchFamily="34" charset="-122"/>
            <a:ea typeface="微软雅黑" panose="020B0503020204020204" pitchFamily="34" charset="-122"/>
          </a:endParaRPr>
        </a:p>
      </dgm:t>
    </dgm:pt>
    <dgm:pt modelId="{0C6BE190-85AB-4797-8DBF-7940C40EC069}" cxnId="{8A4E3A74-547D-4925-878E-590CEFB0323D}"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EDA31C94-89DC-4FCF-B866-AF0D241940F9}" cxnId="{8A4E3A74-547D-4925-878E-590CEFB0323D}"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BA53658A-C6D2-48D7-A6CB-F3DD8A4D8019}">
      <dgm:prSet custT="1"/>
      <dgm:spPr>
        <a:solidFill>
          <a:srgbClr val="4F81BD">
            <a:alpha val="80000"/>
          </a:srgbClr>
        </a:solidFill>
      </dgm:spPr>
      <dgm:t>
        <a:bodyPr/>
        <a:lstStyle/>
        <a:p>
          <a:r>
            <a:rPr lang="zh-CN" altLang="en-US" sz="900" dirty="0" smtClean="0">
              <a:latin typeface="微软雅黑" panose="020B0503020204020204" pitchFamily="34" charset="-122"/>
              <a:ea typeface="微软雅黑" panose="020B0503020204020204" pitchFamily="34" charset="-122"/>
            </a:rPr>
            <a:t>“本次</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服务管理项目的成功实施，将帮助西门子</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部门从管理</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基础设施的技术部门转型成为向业务部门提供</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支持的服务部门，无论从流程、组织还是工具，西门子都得到了很好的改善和优化。”</a:t>
          </a:r>
          <a:endParaRPr lang="zh-CN" altLang="en-US" sz="900" dirty="0">
            <a:latin typeface="微软雅黑" panose="020B0503020204020204" pitchFamily="34" charset="-122"/>
            <a:ea typeface="微软雅黑" panose="020B0503020204020204" pitchFamily="34" charset="-122"/>
          </a:endParaRPr>
        </a:p>
      </dgm:t>
    </dgm:pt>
    <dgm:pt modelId="{B5D0EE39-496C-4D79-96CD-7EFB8676B12D}" cxnId="{872DBCDB-93D4-448D-A972-5E9278FDF4F2}"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CAE178FA-4561-4C9A-BFDC-937E4DB55F78}" cxnId="{872DBCDB-93D4-448D-A972-5E9278FDF4F2}"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D08E496D-5049-44C3-90CE-7D319CBF90BB}">
      <dgm:prSet custT="1"/>
      <dgm:spPr>
        <a:solidFill>
          <a:srgbClr val="4F81BD">
            <a:alpha val="80000"/>
          </a:srgbClr>
        </a:solidFill>
      </dgm:spPr>
      <dgm:t>
        <a:bodyPr/>
        <a:lstStyle/>
        <a:p>
          <a:endParaRPr lang="zh-CN" altLang="en-US" sz="900" dirty="0">
            <a:latin typeface="微软雅黑" panose="020B0503020204020204" pitchFamily="34" charset="-122"/>
            <a:ea typeface="微软雅黑" panose="020B0503020204020204" pitchFamily="34" charset="-122"/>
          </a:endParaRPr>
        </a:p>
      </dgm:t>
    </dgm:pt>
    <dgm:pt modelId="{67A81D53-B71C-4764-AB62-1C25953D8E4A}" cxnId="{263E675B-DB66-42E2-95A7-A8799EC83831}"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BE155A94-F172-478F-B319-F02DFE70753E}" cxnId="{263E675B-DB66-42E2-95A7-A8799EC83831}"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AE837A4B-DA39-4FC5-A2C9-6B6E8EF58956}">
      <dgm:prSet custT="1"/>
      <dgm:spPr>
        <a:solidFill>
          <a:srgbClr val="4F81BD">
            <a:alpha val="80000"/>
          </a:srgbClr>
        </a:solidFill>
      </dgm:spPr>
      <dgm:t>
        <a:bodyPr/>
        <a:lstStyle/>
        <a:p>
          <a:endParaRPr lang="zh-CN" altLang="en-US" sz="900" dirty="0">
            <a:latin typeface="微软雅黑" panose="020B0503020204020204" pitchFamily="34" charset="-122"/>
            <a:ea typeface="微软雅黑" panose="020B0503020204020204" pitchFamily="34" charset="-122"/>
          </a:endParaRPr>
        </a:p>
      </dgm:t>
    </dgm:pt>
    <dgm:pt modelId="{416322A5-0F90-4206-810B-8B7C4160B6E1}" cxnId="{2A710B65-9E45-46BE-8D06-1EE9BE3A57B0}"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52297DF7-9567-47A8-89DA-E43D73172FF5}" cxnId="{2A710B65-9E45-46BE-8D06-1EE9BE3A57B0}"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2CE33665-C8A8-4A62-A0E1-4F01C950E518}">
      <dgm:prSet phldrT="[文本]" custT="1"/>
      <dgm:spPr>
        <a:solidFill>
          <a:srgbClr val="4F81BD">
            <a:alpha val="80000"/>
          </a:srgbClr>
        </a:solidFill>
      </dgm:spPr>
      <dgm:t>
        <a:bodyPr/>
        <a:lstStyle/>
        <a:p>
          <a:r>
            <a:rPr lang="zh-CN" altLang="en-US" sz="900" dirty="0" smtClean="0">
              <a:latin typeface="微软雅黑" panose="020B0503020204020204" pitchFamily="34" charset="-122"/>
              <a:ea typeface="微软雅黑" panose="020B0503020204020204" pitchFamily="34" charset="-122"/>
            </a:rPr>
            <a:t>提炼有效的</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运行和服务管理信息，帮助管理层了解</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系统的整体运行状况</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dgm:t>
    </dgm:pt>
    <dgm:pt modelId="{D9E0563F-F550-431F-86DB-D4BF33699346}" cxnId="{9ABB1871-1AB6-4240-B91B-AD27B690CBF1}"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D7F35081-FFC2-4188-9E82-EE1DFB3A04CF}" cxnId="{9ABB1871-1AB6-4240-B91B-AD27B690CBF1}"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A2CC5B35-A916-489D-8BBE-FF21FFE22BA5}">
      <dgm:prSet phldrT="[文本]" custT="1"/>
      <dgm:spPr>
        <a:solidFill>
          <a:srgbClr val="4F81BD">
            <a:alpha val="80000"/>
          </a:srgbClr>
        </a:solidFill>
      </dgm:spPr>
      <dgm:t>
        <a:bodyPr/>
        <a:lstStyle/>
        <a:p>
          <a:r>
            <a:rPr lang="zh-CN" altLang="en-US" sz="900" dirty="0" smtClean="0">
              <a:latin typeface="微软雅黑" panose="020B0503020204020204" pitchFamily="34" charset="-122"/>
              <a:ea typeface="微软雅黑" panose="020B0503020204020204" pitchFamily="34" charset="-122"/>
            </a:rPr>
            <a:t>规范工程实施流程即项目管理流程的管理</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dgm:t>
    </dgm:pt>
    <dgm:pt modelId="{8429945C-0CDF-4118-91F4-020F471EBB3D}" cxnId="{62AC99E5-9FC6-4965-A358-ADDE327E355D}"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CAC562E1-9F31-4779-B254-0C514159EB9F}" cxnId="{62AC99E5-9FC6-4965-A358-ADDE327E355D}"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B412AD92-6FFD-466D-9BEE-26B5D9E437CD}">
      <dgm:prSet phldrT="[文本]" custT="1"/>
      <dgm:spPr>
        <a:solidFill>
          <a:srgbClr val="4F81BD">
            <a:alpha val="80000"/>
          </a:srgbClr>
        </a:solidFill>
      </dgm:spPr>
      <dgm:t>
        <a:bodyPr/>
        <a:lstStyle/>
        <a:p>
          <a:pPr marL="0" marR="0" indent="0" defTabSz="914400" eaLnBrk="1" fontAlgn="auto" latinLnBrk="0" hangingPunct="1">
            <a:lnSpc>
              <a:spcPct val="100000"/>
            </a:lnSpc>
            <a:spcBef>
              <a:spcPts val="0"/>
            </a:spcBef>
            <a:spcAft>
              <a:spcPts val="0"/>
            </a:spcAft>
            <a:buClrTx/>
            <a:buSzTx/>
            <a:buFontTx/>
            <a:buNone/>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借鉴</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ITIL</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和内控要求，梳理</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服务管理及项目管理流程</a:t>
          </a:r>
        </a:p>
      </dgm:t>
    </dgm:pt>
    <dgm:pt modelId="{884B089B-BDAA-43FC-93FB-26DBB0CE7EC3}" cxnId="{DA0A65FB-FAB1-4316-8F6E-5296FA7A7F9D}"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85107E32-2024-486C-806D-99A8BCB22F01}" cxnId="{DA0A65FB-FAB1-4316-8F6E-5296FA7A7F9D}"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C17E7FEC-1A1A-402C-ACC3-6018EF4B6881}">
      <dgm:prSet phldrT="[文本]" custT="1"/>
      <dgm:spPr>
        <a:solidFill>
          <a:srgbClr val="4F81BD">
            <a:alpha val="80000"/>
          </a:srgbClr>
        </a:solidFill>
      </dgm:spPr>
      <dgm:t>
        <a:bodyPr/>
        <a:lstStyle/>
        <a:p>
          <a:pPr marL="0" marR="0" indent="0" defTabSz="914400" eaLnBrk="1" fontAlgn="auto" latinLnBrk="0" hangingPunct="1">
            <a:lnSpc>
              <a:spcPct val="100000"/>
            </a:lnSpc>
            <a:spcBef>
              <a:spcPts val="0"/>
            </a:spcBef>
            <a:spcAft>
              <a:spcPts val="0"/>
            </a:spcAft>
            <a:buClrTx/>
            <a:buSzTx/>
            <a:buFontTx/>
            <a:buNone/>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通过</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AdventNet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工具实现</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服务管理流程，并与</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监控系统实现集成</a:t>
          </a:r>
        </a:p>
      </dgm:t>
    </dgm:pt>
    <dgm:pt modelId="{A76DDB2E-7A5F-48B2-B199-5BCA7BD4C0F1}" cxnId="{4783343C-0D8F-48C3-9A7A-D3B45C36AC5D}" type="par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5D44F619-B2CE-486A-8BB7-7DCD9D074241}" cxnId="{4783343C-0D8F-48C3-9A7A-D3B45C36AC5D}" type="sibTrans">
      <dgm:prSet/>
      <dgm:spPr/>
      <dgm:t>
        <a:bodyPr/>
        <a:lstStyle/>
        <a:p>
          <a:endParaRPr lang="zh-CN" altLang="en-US" sz="900">
            <a:latin typeface="微软雅黑" panose="020B0503020204020204" pitchFamily="34" charset="-122"/>
            <a:ea typeface="微软雅黑" panose="020B0503020204020204" pitchFamily="34" charset="-122"/>
          </a:endParaRPr>
        </a:p>
      </dgm:t>
    </dgm:pt>
    <dgm:pt modelId="{E8271A3A-9C87-4D81-8730-813A91760DEF}" type="pres">
      <dgm:prSet presAssocID="{E9E8A5EC-94F9-46C0-AA99-ED38B1F14A03}" presName="linear" presStyleCnt="0">
        <dgm:presLayoutVars>
          <dgm:dir/>
          <dgm:resizeHandles val="exact"/>
        </dgm:presLayoutVars>
      </dgm:prSet>
      <dgm:spPr/>
      <dgm:t>
        <a:bodyPr/>
        <a:lstStyle/>
        <a:p>
          <a:endParaRPr lang="zh-CN" altLang="en-US"/>
        </a:p>
      </dgm:t>
    </dgm:pt>
    <dgm:pt modelId="{D2225792-D507-47B9-B764-CA328D0BB871}" type="pres">
      <dgm:prSet presAssocID="{DAD2F2AC-DA23-4B6D-A621-D76C954AA77E}" presName="comp" presStyleCnt="0"/>
      <dgm:spPr/>
      <dgm:t>
        <a:bodyPr/>
        <a:lstStyle/>
        <a:p>
          <a:endParaRPr lang="zh-CN" altLang="en-US"/>
        </a:p>
      </dgm:t>
    </dgm:pt>
    <dgm:pt modelId="{F3131FFC-A618-463F-B244-FD5146619402}" type="pres">
      <dgm:prSet presAssocID="{DAD2F2AC-DA23-4B6D-A621-D76C954AA77E}" presName="box" presStyleLbl="node1" presStyleIdx="0" presStyleCnt="4" custLinFactNeighborX="1172" custLinFactNeighborY="6422"/>
      <dgm:spPr/>
      <dgm:t>
        <a:bodyPr/>
        <a:lstStyle/>
        <a:p>
          <a:endParaRPr lang="zh-CN" altLang="en-US"/>
        </a:p>
      </dgm:t>
    </dgm:pt>
    <dgm:pt modelId="{96D1E573-7AE6-41C5-A699-3C512CB05AA7}" type="pres">
      <dgm:prSet presAssocID="{DAD2F2AC-DA23-4B6D-A621-D76C954AA77E}" presName="img" presStyleLbl="fgImgPlace1" presStyleIdx="0" presStyleCnt="4" custScaleY="93364" custLinFactNeighborY="9454"/>
      <dgm:spPr/>
      <dgm:t>
        <a:bodyPr/>
        <a:lstStyle/>
        <a:p>
          <a:endParaRPr lang="zh-CN" altLang="en-US"/>
        </a:p>
      </dgm:t>
    </dgm:pt>
    <dgm:pt modelId="{E593B251-AB88-463D-AD1E-EC8C1C9650A4}" type="pres">
      <dgm:prSet presAssocID="{DAD2F2AC-DA23-4B6D-A621-D76C954AA77E}" presName="text" presStyleLbl="node1" presStyleIdx="0" presStyleCnt="4">
        <dgm:presLayoutVars>
          <dgm:bulletEnabled val="1"/>
        </dgm:presLayoutVars>
      </dgm:prSet>
      <dgm:spPr/>
      <dgm:t>
        <a:bodyPr/>
        <a:lstStyle/>
        <a:p>
          <a:endParaRPr lang="zh-CN" altLang="en-US"/>
        </a:p>
      </dgm:t>
    </dgm:pt>
    <dgm:pt modelId="{9E0B5303-B83F-4B9E-88CD-A511DA8F79A9}" type="pres">
      <dgm:prSet presAssocID="{617E900C-D6ED-4DBC-B7DA-C3B1D1A56FDC}" presName="spacer" presStyleCnt="0"/>
      <dgm:spPr/>
      <dgm:t>
        <a:bodyPr/>
        <a:lstStyle/>
        <a:p>
          <a:endParaRPr lang="zh-CN" altLang="en-US"/>
        </a:p>
      </dgm:t>
    </dgm:pt>
    <dgm:pt modelId="{6C8D6E7B-C565-4886-B174-8E07A6EB5CC2}" type="pres">
      <dgm:prSet presAssocID="{4CC18EE6-64D1-460E-8761-34952DA823AB}" presName="comp" presStyleCnt="0"/>
      <dgm:spPr/>
      <dgm:t>
        <a:bodyPr/>
        <a:lstStyle/>
        <a:p>
          <a:endParaRPr lang="zh-CN" altLang="en-US"/>
        </a:p>
      </dgm:t>
    </dgm:pt>
    <dgm:pt modelId="{DE1F3F32-C3CD-4BBA-89D0-0A12AE4BA8A2}" type="pres">
      <dgm:prSet presAssocID="{4CC18EE6-64D1-460E-8761-34952DA823AB}" presName="box" presStyleLbl="node1" presStyleIdx="1" presStyleCnt="4"/>
      <dgm:spPr/>
      <dgm:t>
        <a:bodyPr/>
        <a:lstStyle/>
        <a:p>
          <a:endParaRPr lang="zh-CN" altLang="en-US"/>
        </a:p>
      </dgm:t>
    </dgm:pt>
    <dgm:pt modelId="{0C8E732E-3946-487C-A25F-8932A49A388F}" type="pres">
      <dgm:prSet presAssocID="{4CC18EE6-64D1-460E-8761-34952DA823AB}" presName="img" presStyleLbl="fgImgPlace1" presStyleIdx="1" presStyleCnt="4"/>
      <dgm:spPr/>
      <dgm:t>
        <a:bodyPr/>
        <a:lstStyle/>
        <a:p>
          <a:endParaRPr lang="zh-CN" altLang="en-US"/>
        </a:p>
      </dgm:t>
    </dgm:pt>
    <dgm:pt modelId="{F29C6371-2AA8-4853-9BB7-6B6ED47551B3}" type="pres">
      <dgm:prSet presAssocID="{4CC18EE6-64D1-460E-8761-34952DA823AB}" presName="text" presStyleLbl="node1" presStyleIdx="1" presStyleCnt="4">
        <dgm:presLayoutVars>
          <dgm:bulletEnabled val="1"/>
        </dgm:presLayoutVars>
      </dgm:prSet>
      <dgm:spPr/>
      <dgm:t>
        <a:bodyPr/>
        <a:lstStyle/>
        <a:p>
          <a:endParaRPr lang="zh-CN" altLang="en-US"/>
        </a:p>
      </dgm:t>
    </dgm:pt>
    <dgm:pt modelId="{A9690FF0-73CC-4B56-B7C9-E28A49F92A55}" type="pres">
      <dgm:prSet presAssocID="{08B94FE4-4393-4D30-8F22-5C06C2691F0D}" presName="spacer" presStyleCnt="0"/>
      <dgm:spPr/>
      <dgm:t>
        <a:bodyPr/>
        <a:lstStyle/>
        <a:p>
          <a:endParaRPr lang="zh-CN" altLang="en-US"/>
        </a:p>
      </dgm:t>
    </dgm:pt>
    <dgm:pt modelId="{92D161C1-BE01-41DA-BED4-CEB70E0E4F2B}" type="pres">
      <dgm:prSet presAssocID="{7805E358-5230-404B-B0A1-746CE86742C9}" presName="comp" presStyleCnt="0"/>
      <dgm:spPr/>
      <dgm:t>
        <a:bodyPr/>
        <a:lstStyle/>
        <a:p>
          <a:endParaRPr lang="zh-CN" altLang="en-US"/>
        </a:p>
      </dgm:t>
    </dgm:pt>
    <dgm:pt modelId="{2E2F34EC-097C-46EF-85A9-81AD3EC1FCD0}" type="pres">
      <dgm:prSet presAssocID="{7805E358-5230-404B-B0A1-746CE86742C9}" presName="box" presStyleLbl="node1" presStyleIdx="2" presStyleCnt="4"/>
      <dgm:spPr/>
      <dgm:t>
        <a:bodyPr/>
        <a:lstStyle/>
        <a:p>
          <a:endParaRPr lang="zh-CN" altLang="en-US"/>
        </a:p>
      </dgm:t>
    </dgm:pt>
    <dgm:pt modelId="{E0C7FFF5-A8CB-4E58-98C0-208F92864561}" type="pres">
      <dgm:prSet presAssocID="{7805E358-5230-404B-B0A1-746CE86742C9}" presName="img" presStyleLbl="fgImgPlace1" presStyleIdx="2" presStyleCnt="4"/>
      <dgm:spPr/>
      <dgm:t>
        <a:bodyPr/>
        <a:lstStyle/>
        <a:p>
          <a:endParaRPr lang="zh-CN" altLang="en-US"/>
        </a:p>
      </dgm:t>
    </dgm:pt>
    <dgm:pt modelId="{6C34CD6E-C17A-41B3-AE05-11C157BA6BDE}" type="pres">
      <dgm:prSet presAssocID="{7805E358-5230-404B-B0A1-746CE86742C9}" presName="text" presStyleLbl="node1" presStyleIdx="2" presStyleCnt="4">
        <dgm:presLayoutVars>
          <dgm:bulletEnabled val="1"/>
        </dgm:presLayoutVars>
      </dgm:prSet>
      <dgm:spPr/>
      <dgm:t>
        <a:bodyPr/>
        <a:lstStyle/>
        <a:p>
          <a:endParaRPr lang="zh-CN" altLang="en-US"/>
        </a:p>
      </dgm:t>
    </dgm:pt>
    <dgm:pt modelId="{174DC9E1-F4C3-4810-AFAE-8863F31C5488}" type="pres">
      <dgm:prSet presAssocID="{0ECA7A63-8DE0-4CED-8CA4-94B4C3815904}" presName="spacer" presStyleCnt="0"/>
      <dgm:spPr/>
      <dgm:t>
        <a:bodyPr/>
        <a:lstStyle/>
        <a:p>
          <a:endParaRPr lang="zh-CN" altLang="en-US"/>
        </a:p>
      </dgm:t>
    </dgm:pt>
    <dgm:pt modelId="{361AB3A5-0EE2-44A4-B0C0-A1652E3D5C65}" type="pres">
      <dgm:prSet presAssocID="{75A12318-9BB5-4D46-A9BC-EEB3F2FA5C76}" presName="comp" presStyleCnt="0"/>
      <dgm:spPr/>
      <dgm:t>
        <a:bodyPr/>
        <a:lstStyle/>
        <a:p>
          <a:endParaRPr lang="zh-CN" altLang="en-US"/>
        </a:p>
      </dgm:t>
    </dgm:pt>
    <dgm:pt modelId="{6D8B4B22-74F5-4FE3-BD42-8CA040F5B7F6}" type="pres">
      <dgm:prSet presAssocID="{75A12318-9BB5-4D46-A9BC-EEB3F2FA5C76}" presName="box" presStyleLbl="node1" presStyleIdx="3" presStyleCnt="4" custLinFactNeighborY="6579"/>
      <dgm:spPr/>
      <dgm:t>
        <a:bodyPr/>
        <a:lstStyle/>
        <a:p>
          <a:endParaRPr lang="zh-CN" altLang="en-US"/>
        </a:p>
      </dgm:t>
    </dgm:pt>
    <dgm:pt modelId="{4532CE71-AA0A-4EC0-8554-0B0EC5E4AD46}" type="pres">
      <dgm:prSet presAssocID="{75A12318-9BB5-4D46-A9BC-EEB3F2FA5C76}" presName="img" presStyleLbl="fgImgPlace1" presStyleIdx="3" presStyleCnt="4"/>
      <dgm:spPr/>
      <dgm:t>
        <a:bodyPr/>
        <a:lstStyle/>
        <a:p>
          <a:endParaRPr lang="zh-CN" altLang="en-US"/>
        </a:p>
      </dgm:t>
    </dgm:pt>
    <dgm:pt modelId="{2520736D-CE69-4352-ACCB-0F0DAF92FD60}" type="pres">
      <dgm:prSet presAssocID="{75A12318-9BB5-4D46-A9BC-EEB3F2FA5C76}" presName="text" presStyleLbl="node1" presStyleIdx="3" presStyleCnt="4">
        <dgm:presLayoutVars>
          <dgm:bulletEnabled val="1"/>
        </dgm:presLayoutVars>
      </dgm:prSet>
      <dgm:spPr/>
      <dgm:t>
        <a:bodyPr/>
        <a:lstStyle/>
        <a:p>
          <a:endParaRPr lang="zh-CN" altLang="en-US"/>
        </a:p>
      </dgm:t>
    </dgm:pt>
  </dgm:ptLst>
  <dgm:cxnLst>
    <dgm:cxn modelId="{263E675B-DB66-42E2-95A7-A8799EC83831}" srcId="{75A12318-9BB5-4D46-A9BC-EEB3F2FA5C76}" destId="{D08E496D-5049-44C3-90CE-7D319CBF90BB}" srcOrd="1" destOrd="0" parTransId="{67A81D53-B71C-4764-AB62-1C25953D8E4A}" sibTransId="{BE155A94-F172-478F-B319-F02DFE70753E}"/>
    <dgm:cxn modelId="{9F55AC5A-1E3A-4064-A46E-AC77D8582B83}" srcId="{7805E358-5230-404B-B0A1-746CE86742C9}" destId="{C153AE81-2952-4179-A483-C864060E23AA}" srcOrd="1" destOrd="0" parTransId="{6BA73984-D8E5-4A66-82D3-51DED2B1FE42}" sibTransId="{3A6F9D2E-1A2F-4366-89A4-3F5A09975B37}"/>
    <dgm:cxn modelId="{B65E64F5-206E-474C-A587-F7F6334A5CD5}" type="presOf" srcId="{FC4B9011-E85B-443C-853D-47ABAC112A8D}" destId="{F3131FFC-A618-463F-B244-FD5146619402}" srcOrd="0" destOrd="2" presId="urn:microsoft.com/office/officeart/2005/8/layout/vList4#2"/>
    <dgm:cxn modelId="{62AC99E5-9FC6-4965-A358-ADDE327E355D}" srcId="{DAD2F2AC-DA23-4B6D-A621-D76C954AA77E}" destId="{A2CC5B35-A916-489D-8BBE-FF21FFE22BA5}" srcOrd="3" destOrd="0" parTransId="{8429945C-0CDF-4118-91F4-020F471EBB3D}" sibTransId="{CAC562E1-9F31-4779-B254-0C514159EB9F}"/>
    <dgm:cxn modelId="{34F5B545-B51F-4CE8-8FE7-DF99F79DC639}" srcId="{DAD2F2AC-DA23-4B6D-A621-D76C954AA77E}" destId="{0DC379E5-D13D-4621-9395-932FBAB17656}" srcOrd="0" destOrd="0" parTransId="{DC4FD3F4-712F-4AC3-8977-275C262F158C}" sibTransId="{2C1B8569-BD57-4808-8550-9C54B29813FA}"/>
    <dgm:cxn modelId="{7D0D3684-4103-4A76-8A9E-9A6E56A6A45E}" type="presOf" srcId="{2CE33665-C8A8-4A62-A0E1-4F01C950E518}" destId="{F3131FFC-A618-463F-B244-FD5146619402}" srcOrd="0" destOrd="3" presId="urn:microsoft.com/office/officeart/2005/8/layout/vList4#2"/>
    <dgm:cxn modelId="{72638BB0-9B18-4017-80D8-516E343D0E7E}" type="presOf" srcId="{C17E7FEC-1A1A-402C-ACC3-6018EF4B6881}" destId="{F29C6371-2AA8-4853-9BB7-6B6ED47551B3}" srcOrd="1" destOrd="3" presId="urn:microsoft.com/office/officeart/2005/8/layout/vList4#2"/>
    <dgm:cxn modelId="{872DBCDB-93D4-448D-A972-5E9278FDF4F2}" srcId="{75A12318-9BB5-4D46-A9BC-EEB3F2FA5C76}" destId="{BA53658A-C6D2-48D7-A6CB-F3DD8A4D8019}" srcOrd="0" destOrd="0" parTransId="{B5D0EE39-496C-4D79-96CD-7EFB8676B12D}" sibTransId="{CAE178FA-4561-4C9A-BFDC-937E4DB55F78}"/>
    <dgm:cxn modelId="{458FFD72-6B02-4E1A-A45A-8E7CE7F84A14}" type="presOf" srcId="{0DC379E5-D13D-4621-9395-932FBAB17656}" destId="{F3131FFC-A618-463F-B244-FD5146619402}" srcOrd="0" destOrd="1" presId="urn:microsoft.com/office/officeart/2005/8/layout/vList4#2"/>
    <dgm:cxn modelId="{3E317ADC-DC67-48E5-9B41-764433C67913}" type="presOf" srcId="{D08E496D-5049-44C3-90CE-7D319CBF90BB}" destId="{2520736D-CE69-4352-ACCB-0F0DAF92FD60}" srcOrd="1" destOrd="2" presId="urn:microsoft.com/office/officeart/2005/8/layout/vList4#2"/>
    <dgm:cxn modelId="{A3D31319-8545-4D9F-9943-64AA87CE170E}" type="presOf" srcId="{AE837A4B-DA39-4FC5-A2C9-6B6E8EF58956}" destId="{6D8B4B22-74F5-4FE3-BD42-8CA040F5B7F6}" srcOrd="0" destOrd="3" presId="urn:microsoft.com/office/officeart/2005/8/layout/vList4#2"/>
    <dgm:cxn modelId="{CFEE05A5-1A21-4336-8174-B0B902B5D6D9}" type="presOf" srcId="{4CC18EE6-64D1-460E-8761-34952DA823AB}" destId="{F29C6371-2AA8-4853-9BB7-6B6ED47551B3}" srcOrd="1" destOrd="0" presId="urn:microsoft.com/office/officeart/2005/8/layout/vList4#2"/>
    <dgm:cxn modelId="{941D9486-C967-4DB3-9B45-F3E110B7A493}" type="presOf" srcId="{DAD2F2AC-DA23-4B6D-A621-D76C954AA77E}" destId="{E593B251-AB88-463D-AD1E-EC8C1C9650A4}" srcOrd="1" destOrd="0" presId="urn:microsoft.com/office/officeart/2005/8/layout/vList4#2"/>
    <dgm:cxn modelId="{097C77B6-0859-47A9-83D7-C47014D28173}" type="presOf" srcId="{7805E358-5230-404B-B0A1-746CE86742C9}" destId="{2E2F34EC-097C-46EF-85A9-81AD3EC1FCD0}" srcOrd="0" destOrd="0" presId="urn:microsoft.com/office/officeart/2005/8/layout/vList4#2"/>
    <dgm:cxn modelId="{D289DD4B-8980-43B1-B58D-BC5293A688ED}" type="presOf" srcId="{0DC379E5-D13D-4621-9395-932FBAB17656}" destId="{E593B251-AB88-463D-AD1E-EC8C1C9650A4}" srcOrd="1" destOrd="1" presId="urn:microsoft.com/office/officeart/2005/8/layout/vList4#2"/>
    <dgm:cxn modelId="{88D39604-663E-4C1B-842C-4EACCA4FDFD0}" type="presOf" srcId="{4CC18EE6-64D1-460E-8761-34952DA823AB}" destId="{DE1F3F32-C3CD-4BBA-89D0-0A12AE4BA8A2}" srcOrd="0" destOrd="0" presId="urn:microsoft.com/office/officeart/2005/8/layout/vList4#2"/>
    <dgm:cxn modelId="{3D03F4DF-8CB8-4BA5-B649-5A76A8479ADB}" srcId="{E9E8A5EC-94F9-46C0-AA99-ED38B1F14A03}" destId="{7805E358-5230-404B-B0A1-746CE86742C9}" srcOrd="2" destOrd="0" parTransId="{83FB530B-BEF5-41E3-9E4E-1A4FB9799563}" sibTransId="{0ECA7A63-8DE0-4CED-8CA4-94B4C3815904}"/>
    <dgm:cxn modelId="{D451B69D-C465-46E5-AD76-7BD56FD56E66}" type="presOf" srcId="{C153AE81-2952-4179-A483-C864060E23AA}" destId="{6C34CD6E-C17A-41B3-AE05-11C157BA6BDE}" srcOrd="1" destOrd="2" presId="urn:microsoft.com/office/officeart/2005/8/layout/vList4#2"/>
    <dgm:cxn modelId="{2A710B65-9E45-46BE-8D06-1EE9BE3A57B0}" srcId="{75A12318-9BB5-4D46-A9BC-EEB3F2FA5C76}" destId="{AE837A4B-DA39-4FC5-A2C9-6B6E8EF58956}" srcOrd="2" destOrd="0" parTransId="{416322A5-0F90-4206-810B-8B7C4160B6E1}" sibTransId="{52297DF7-9567-47A8-89DA-E43D73172FF5}"/>
    <dgm:cxn modelId="{BE5CBFB1-E847-447B-AF57-3A2E4C28CC72}" type="presOf" srcId="{B412AD92-6FFD-466D-9BEE-26B5D9E437CD}" destId="{F29C6371-2AA8-4853-9BB7-6B6ED47551B3}" srcOrd="1" destOrd="2" presId="urn:microsoft.com/office/officeart/2005/8/layout/vList4#2"/>
    <dgm:cxn modelId="{20041F16-5FCD-4E24-8BD8-E4F1C0FB3424}" type="presOf" srcId="{D08E496D-5049-44C3-90CE-7D319CBF90BB}" destId="{6D8B4B22-74F5-4FE3-BD42-8CA040F5B7F6}" srcOrd="0" destOrd="2" presId="urn:microsoft.com/office/officeart/2005/8/layout/vList4#2"/>
    <dgm:cxn modelId="{601CF297-EFDC-4A70-A5A2-19C363715259}" type="presOf" srcId="{B412AD92-6FFD-466D-9BEE-26B5D9E437CD}" destId="{DE1F3F32-C3CD-4BBA-89D0-0A12AE4BA8A2}" srcOrd="0" destOrd="2" presId="urn:microsoft.com/office/officeart/2005/8/layout/vList4#2"/>
    <dgm:cxn modelId="{DA0A65FB-FAB1-4316-8F6E-5296FA7A7F9D}" srcId="{4CC18EE6-64D1-460E-8761-34952DA823AB}" destId="{B412AD92-6FFD-466D-9BEE-26B5D9E437CD}" srcOrd="1" destOrd="0" parTransId="{884B089B-BDAA-43FC-93FB-26DBB0CE7EC3}" sibTransId="{85107E32-2024-486C-806D-99A8BCB22F01}"/>
    <dgm:cxn modelId="{DB731E54-F9A8-4DC9-917D-14681C9FBBD0}" type="presOf" srcId="{7805E358-5230-404B-B0A1-746CE86742C9}" destId="{6C34CD6E-C17A-41B3-AE05-11C157BA6BDE}" srcOrd="1" destOrd="0" presId="urn:microsoft.com/office/officeart/2005/8/layout/vList4#2"/>
    <dgm:cxn modelId="{DB7302BE-2B02-4EB0-88ED-5A5EACB1B97B}" type="presOf" srcId="{E9E8A5EC-94F9-46C0-AA99-ED38B1F14A03}" destId="{E8271A3A-9C87-4D81-8730-813A91760DEF}" srcOrd="0" destOrd="0" presId="urn:microsoft.com/office/officeart/2005/8/layout/vList4#2"/>
    <dgm:cxn modelId="{8A4E3A74-547D-4925-878E-590CEFB0323D}" srcId="{E9E8A5EC-94F9-46C0-AA99-ED38B1F14A03}" destId="{75A12318-9BB5-4D46-A9BC-EEB3F2FA5C76}" srcOrd="3" destOrd="0" parTransId="{0C6BE190-85AB-4797-8DBF-7940C40EC069}" sibTransId="{EDA31C94-89DC-4FCF-B866-AF0D241940F9}"/>
    <dgm:cxn modelId="{3579A9AA-7797-4815-8888-D7F2466D7C83}" type="presOf" srcId="{C17E7FEC-1A1A-402C-ACC3-6018EF4B6881}" destId="{DE1F3F32-C3CD-4BBA-89D0-0A12AE4BA8A2}" srcOrd="0" destOrd="3" presId="urn:microsoft.com/office/officeart/2005/8/layout/vList4#2"/>
    <dgm:cxn modelId="{CC50769A-AEAA-4782-AE2E-2C7E0264E33C}" srcId="{4CC18EE6-64D1-460E-8761-34952DA823AB}" destId="{1D205971-6AE0-492B-8319-E3F8B3628AEC}" srcOrd="0" destOrd="0" parTransId="{E7325E78-E50E-4A6C-BA60-C298225F729E}" sibTransId="{8753D7EF-D848-42D9-B6E1-78BAA7DB280B}"/>
    <dgm:cxn modelId="{2D37FB57-73A8-4D60-859D-2EBC38AB7445}" type="presOf" srcId="{2CE33665-C8A8-4A62-A0E1-4F01C950E518}" destId="{E593B251-AB88-463D-AD1E-EC8C1C9650A4}" srcOrd="1" destOrd="3" presId="urn:microsoft.com/office/officeart/2005/8/layout/vList4#2"/>
    <dgm:cxn modelId="{2F7A1E15-3A57-496D-875D-531E9FE020BF}" type="presOf" srcId="{BA53658A-C6D2-48D7-A6CB-F3DD8A4D8019}" destId="{2520736D-CE69-4352-ACCB-0F0DAF92FD60}" srcOrd="1" destOrd="1" presId="urn:microsoft.com/office/officeart/2005/8/layout/vList4#2"/>
    <dgm:cxn modelId="{D63F33D3-E4F4-4477-878E-760422E9C892}" type="presOf" srcId="{CCD089F5-5BFD-442D-BEB8-2C60F92393AE}" destId="{6C34CD6E-C17A-41B3-AE05-11C157BA6BDE}" srcOrd="1" destOrd="1" presId="urn:microsoft.com/office/officeart/2005/8/layout/vList4#2"/>
    <dgm:cxn modelId="{30CBAECE-7B7E-4E70-9F38-B1A188F283CD}" type="presOf" srcId="{BA53658A-C6D2-48D7-A6CB-F3DD8A4D8019}" destId="{6D8B4B22-74F5-4FE3-BD42-8CA040F5B7F6}" srcOrd="0" destOrd="1" presId="urn:microsoft.com/office/officeart/2005/8/layout/vList4#2"/>
    <dgm:cxn modelId="{E2EED598-622B-4634-A238-B311FB03275D}" type="presOf" srcId="{75A12318-9BB5-4D46-A9BC-EEB3F2FA5C76}" destId="{2520736D-CE69-4352-ACCB-0F0DAF92FD60}" srcOrd="1" destOrd="0" presId="urn:microsoft.com/office/officeart/2005/8/layout/vList4#2"/>
    <dgm:cxn modelId="{924905E8-280B-4AE8-98CE-917EBE0A7710}" type="presOf" srcId="{1D205971-6AE0-492B-8319-E3F8B3628AEC}" destId="{DE1F3F32-C3CD-4BBA-89D0-0A12AE4BA8A2}" srcOrd="0" destOrd="1" presId="urn:microsoft.com/office/officeart/2005/8/layout/vList4#2"/>
    <dgm:cxn modelId="{9ABB1871-1AB6-4240-B91B-AD27B690CBF1}" srcId="{DAD2F2AC-DA23-4B6D-A621-D76C954AA77E}" destId="{2CE33665-C8A8-4A62-A0E1-4F01C950E518}" srcOrd="2" destOrd="0" parTransId="{D9E0563F-F550-431F-86DB-D4BF33699346}" sibTransId="{D7F35081-FFC2-4188-9E82-EE1DFB3A04CF}"/>
    <dgm:cxn modelId="{F9506697-D2F9-4491-B6C6-5F8D0424EDDC}" srcId="{E9E8A5EC-94F9-46C0-AA99-ED38B1F14A03}" destId="{4CC18EE6-64D1-460E-8761-34952DA823AB}" srcOrd="1" destOrd="0" parTransId="{8639845D-EE82-4E86-85D4-C211607B39AD}" sibTransId="{08B94FE4-4393-4D30-8F22-5C06C2691F0D}"/>
    <dgm:cxn modelId="{4540C136-D89F-4ED7-B9FE-EB04A1869232}" type="presOf" srcId="{FC4B9011-E85B-443C-853D-47ABAC112A8D}" destId="{E593B251-AB88-463D-AD1E-EC8C1C9650A4}" srcOrd="1" destOrd="2" presId="urn:microsoft.com/office/officeart/2005/8/layout/vList4#2"/>
    <dgm:cxn modelId="{F4B04E8A-45B8-4A0B-A6E7-5C8E63F2B494}" type="presOf" srcId="{A2CC5B35-A916-489D-8BBE-FF21FFE22BA5}" destId="{F3131FFC-A618-463F-B244-FD5146619402}" srcOrd="0" destOrd="4" presId="urn:microsoft.com/office/officeart/2005/8/layout/vList4#2"/>
    <dgm:cxn modelId="{4783343C-0D8F-48C3-9A7A-D3B45C36AC5D}" srcId="{4CC18EE6-64D1-460E-8761-34952DA823AB}" destId="{C17E7FEC-1A1A-402C-ACC3-6018EF4B6881}" srcOrd="2" destOrd="0" parTransId="{A76DDB2E-7A5F-48B2-B199-5BCA7BD4C0F1}" sibTransId="{5D44F619-B2CE-486A-8BB7-7DCD9D074241}"/>
    <dgm:cxn modelId="{89A74019-C5D0-473F-996C-864A000DD647}" type="presOf" srcId="{C153AE81-2952-4179-A483-C864060E23AA}" destId="{2E2F34EC-097C-46EF-85A9-81AD3EC1FCD0}" srcOrd="0" destOrd="2" presId="urn:microsoft.com/office/officeart/2005/8/layout/vList4#2"/>
    <dgm:cxn modelId="{9992104C-48BF-4C0E-9376-8E3A8F519C19}" srcId="{E9E8A5EC-94F9-46C0-AA99-ED38B1F14A03}" destId="{DAD2F2AC-DA23-4B6D-A621-D76C954AA77E}" srcOrd="0" destOrd="0" parTransId="{5DE7894D-5869-4490-B929-0918CCD67C71}" sibTransId="{617E900C-D6ED-4DBC-B7DA-C3B1D1A56FDC}"/>
    <dgm:cxn modelId="{0EA59DF5-8723-4F44-853A-959B9AF5E3A2}" type="presOf" srcId="{A2CC5B35-A916-489D-8BBE-FF21FFE22BA5}" destId="{E593B251-AB88-463D-AD1E-EC8C1C9650A4}" srcOrd="1" destOrd="4" presId="urn:microsoft.com/office/officeart/2005/8/layout/vList4#2"/>
    <dgm:cxn modelId="{5FD4CAA0-1C96-4B02-9EC8-DE570AA5B465}" type="presOf" srcId="{1D205971-6AE0-492B-8319-E3F8B3628AEC}" destId="{F29C6371-2AA8-4853-9BB7-6B6ED47551B3}" srcOrd="1" destOrd="1" presId="urn:microsoft.com/office/officeart/2005/8/layout/vList4#2"/>
    <dgm:cxn modelId="{17EC4A4B-5679-437E-8C4E-539955F76CD2}" type="presOf" srcId="{CCD089F5-5BFD-442D-BEB8-2C60F92393AE}" destId="{2E2F34EC-097C-46EF-85A9-81AD3EC1FCD0}" srcOrd="0" destOrd="1" presId="urn:microsoft.com/office/officeart/2005/8/layout/vList4#2"/>
    <dgm:cxn modelId="{CEE25E34-E544-4436-9A3E-5E200F62ABE6}" type="presOf" srcId="{AE837A4B-DA39-4FC5-A2C9-6B6E8EF58956}" destId="{2520736D-CE69-4352-ACCB-0F0DAF92FD60}" srcOrd="1" destOrd="3" presId="urn:microsoft.com/office/officeart/2005/8/layout/vList4#2"/>
    <dgm:cxn modelId="{480CEE09-412C-4DC9-9866-2FD4C81D5A47}" srcId="{7805E358-5230-404B-B0A1-746CE86742C9}" destId="{CCD089F5-5BFD-442D-BEB8-2C60F92393AE}" srcOrd="0" destOrd="0" parTransId="{E3BFFDAC-8950-41C4-8833-D77333296F20}" sibTransId="{FD4AEEFD-4DDB-4394-9CE1-16F8EA37053E}"/>
    <dgm:cxn modelId="{93CF3F13-0418-4153-8093-0CB7A6F9AD68}" type="presOf" srcId="{DAD2F2AC-DA23-4B6D-A621-D76C954AA77E}" destId="{F3131FFC-A618-463F-B244-FD5146619402}" srcOrd="0" destOrd="0" presId="urn:microsoft.com/office/officeart/2005/8/layout/vList4#2"/>
    <dgm:cxn modelId="{3911C1A0-ACED-4558-910D-D020B8888067}" type="presOf" srcId="{75A12318-9BB5-4D46-A9BC-EEB3F2FA5C76}" destId="{6D8B4B22-74F5-4FE3-BD42-8CA040F5B7F6}" srcOrd="0" destOrd="0" presId="urn:microsoft.com/office/officeart/2005/8/layout/vList4#2"/>
    <dgm:cxn modelId="{4E94C46E-9496-4584-8CEC-9E9CE81A2C97}" srcId="{DAD2F2AC-DA23-4B6D-A621-D76C954AA77E}" destId="{FC4B9011-E85B-443C-853D-47ABAC112A8D}" srcOrd="1" destOrd="0" parTransId="{D0C3E1A4-358E-48A8-B582-13E3C60183E5}" sibTransId="{4B808F30-0651-4A74-9C87-423DB7E4745B}"/>
    <dgm:cxn modelId="{D642650F-B2F8-42AD-B500-7C5FF3A265A7}" type="presParOf" srcId="{E8271A3A-9C87-4D81-8730-813A91760DEF}" destId="{D2225792-D507-47B9-B764-CA328D0BB871}" srcOrd="0" destOrd="0" presId="urn:microsoft.com/office/officeart/2005/8/layout/vList4#2"/>
    <dgm:cxn modelId="{BD213DAD-C0FB-4EB7-8E26-E8B9365763F7}" type="presParOf" srcId="{D2225792-D507-47B9-B764-CA328D0BB871}" destId="{F3131FFC-A618-463F-B244-FD5146619402}" srcOrd="0" destOrd="0" presId="urn:microsoft.com/office/officeart/2005/8/layout/vList4#2"/>
    <dgm:cxn modelId="{8EACB03A-24F4-4682-B39B-9F26F92991D2}" type="presParOf" srcId="{D2225792-D507-47B9-B764-CA328D0BB871}" destId="{96D1E573-7AE6-41C5-A699-3C512CB05AA7}" srcOrd="1" destOrd="0" presId="urn:microsoft.com/office/officeart/2005/8/layout/vList4#2"/>
    <dgm:cxn modelId="{72B1F734-BE5A-4DBD-98B8-C7B0782A86E2}" type="presParOf" srcId="{D2225792-D507-47B9-B764-CA328D0BB871}" destId="{E593B251-AB88-463D-AD1E-EC8C1C9650A4}" srcOrd="2" destOrd="0" presId="urn:microsoft.com/office/officeart/2005/8/layout/vList4#2"/>
    <dgm:cxn modelId="{90F03C8C-D12B-49E5-B8D3-FF29EC98C991}" type="presParOf" srcId="{E8271A3A-9C87-4D81-8730-813A91760DEF}" destId="{9E0B5303-B83F-4B9E-88CD-A511DA8F79A9}" srcOrd="1" destOrd="0" presId="urn:microsoft.com/office/officeart/2005/8/layout/vList4#2"/>
    <dgm:cxn modelId="{7BE4ED4F-7812-41FD-BC6A-E538FE5321C5}" type="presParOf" srcId="{E8271A3A-9C87-4D81-8730-813A91760DEF}" destId="{6C8D6E7B-C565-4886-B174-8E07A6EB5CC2}" srcOrd="2" destOrd="0" presId="urn:microsoft.com/office/officeart/2005/8/layout/vList4#2"/>
    <dgm:cxn modelId="{E77F58C0-8ACF-4C45-BF90-DE25E710EAD4}" type="presParOf" srcId="{6C8D6E7B-C565-4886-B174-8E07A6EB5CC2}" destId="{DE1F3F32-C3CD-4BBA-89D0-0A12AE4BA8A2}" srcOrd="0" destOrd="0" presId="urn:microsoft.com/office/officeart/2005/8/layout/vList4#2"/>
    <dgm:cxn modelId="{8CD31E61-7313-45E7-AC1A-7656C513D429}" type="presParOf" srcId="{6C8D6E7B-C565-4886-B174-8E07A6EB5CC2}" destId="{0C8E732E-3946-487C-A25F-8932A49A388F}" srcOrd="1" destOrd="0" presId="urn:microsoft.com/office/officeart/2005/8/layout/vList4#2"/>
    <dgm:cxn modelId="{0E5CD781-5E87-423B-9E37-BB2B8CE9A4D1}" type="presParOf" srcId="{6C8D6E7B-C565-4886-B174-8E07A6EB5CC2}" destId="{F29C6371-2AA8-4853-9BB7-6B6ED47551B3}" srcOrd="2" destOrd="0" presId="urn:microsoft.com/office/officeart/2005/8/layout/vList4#2"/>
    <dgm:cxn modelId="{31261002-4C86-4604-89DD-4156044BA038}" type="presParOf" srcId="{E8271A3A-9C87-4D81-8730-813A91760DEF}" destId="{A9690FF0-73CC-4B56-B7C9-E28A49F92A55}" srcOrd="3" destOrd="0" presId="urn:microsoft.com/office/officeart/2005/8/layout/vList4#2"/>
    <dgm:cxn modelId="{531418F1-98FF-4FAE-AC0D-1267B12F4114}" type="presParOf" srcId="{E8271A3A-9C87-4D81-8730-813A91760DEF}" destId="{92D161C1-BE01-41DA-BED4-CEB70E0E4F2B}" srcOrd="4" destOrd="0" presId="urn:microsoft.com/office/officeart/2005/8/layout/vList4#2"/>
    <dgm:cxn modelId="{0BB545D9-599A-4B8A-ACEA-E207EB17DDC0}" type="presParOf" srcId="{92D161C1-BE01-41DA-BED4-CEB70E0E4F2B}" destId="{2E2F34EC-097C-46EF-85A9-81AD3EC1FCD0}" srcOrd="0" destOrd="0" presId="urn:microsoft.com/office/officeart/2005/8/layout/vList4#2"/>
    <dgm:cxn modelId="{74EF20FF-2E77-473A-A5EF-C9580C6E31E3}" type="presParOf" srcId="{92D161C1-BE01-41DA-BED4-CEB70E0E4F2B}" destId="{E0C7FFF5-A8CB-4E58-98C0-208F92864561}" srcOrd="1" destOrd="0" presId="urn:microsoft.com/office/officeart/2005/8/layout/vList4#2"/>
    <dgm:cxn modelId="{61A87C1A-DEFD-4723-8258-84A81047FDB5}" type="presParOf" srcId="{92D161C1-BE01-41DA-BED4-CEB70E0E4F2B}" destId="{6C34CD6E-C17A-41B3-AE05-11C157BA6BDE}" srcOrd="2" destOrd="0" presId="urn:microsoft.com/office/officeart/2005/8/layout/vList4#2"/>
    <dgm:cxn modelId="{181D6A2F-F66C-4274-98F7-A639E5EEDADB}" type="presParOf" srcId="{E8271A3A-9C87-4D81-8730-813A91760DEF}" destId="{174DC9E1-F4C3-4810-AFAE-8863F31C5488}" srcOrd="5" destOrd="0" presId="urn:microsoft.com/office/officeart/2005/8/layout/vList4#2"/>
    <dgm:cxn modelId="{1574CA67-56BF-47E3-8814-BC4EE32B8A17}" type="presParOf" srcId="{E8271A3A-9C87-4D81-8730-813A91760DEF}" destId="{361AB3A5-0EE2-44A4-B0C0-A1652E3D5C65}" srcOrd="6" destOrd="0" presId="urn:microsoft.com/office/officeart/2005/8/layout/vList4#2"/>
    <dgm:cxn modelId="{0FDEA02A-49EC-4F26-9D18-7E3EAFCEB9A9}" type="presParOf" srcId="{361AB3A5-0EE2-44A4-B0C0-A1652E3D5C65}" destId="{6D8B4B22-74F5-4FE3-BD42-8CA040F5B7F6}" srcOrd="0" destOrd="0" presId="urn:microsoft.com/office/officeart/2005/8/layout/vList4#2"/>
    <dgm:cxn modelId="{E0037CB2-A68F-4C86-B769-82CC732B0102}" type="presParOf" srcId="{361AB3A5-0EE2-44A4-B0C0-A1652E3D5C65}" destId="{4532CE71-AA0A-4EC0-8554-0B0EC5E4AD46}" srcOrd="1" destOrd="0" presId="urn:microsoft.com/office/officeart/2005/8/layout/vList4#2"/>
    <dgm:cxn modelId="{2363D4F3-788B-48D8-A6D9-3C91B5E2B4EF}" type="presParOf" srcId="{361AB3A5-0EE2-44A4-B0C0-A1652E3D5C65}" destId="{2520736D-CE69-4352-ACCB-0F0DAF92FD60}" srcOrd="2" destOrd="0" presId="urn:microsoft.com/office/officeart/2005/8/layout/vList4#2"/>
  </dgm:cxnLst>
  <dgm:bg/>
  <dgm:whole>
    <a:ln>
      <a:solidFill>
        <a:schemeClr val="bg1">
          <a:lumMod val="95000"/>
        </a:schemeClr>
      </a:solidFill>
    </a:ln>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5666CB-D81E-48AE-91CD-07A1771C7B7E}" type="doc">
      <dgm:prSet loTypeId="urn:microsoft.com/office/officeart/2005/8/layout/hList1" loCatId="list" qsTypeId="urn:microsoft.com/office/officeart/2005/8/quickstyle/simple4" qsCatId="simple" csTypeId="urn:microsoft.com/office/officeart/2005/8/colors/accent2_2" csCatId="accent2" phldr="1"/>
      <dgm:spPr/>
      <dgm:t>
        <a:bodyPr/>
        <a:lstStyle/>
        <a:p>
          <a:endParaRPr lang="zh-CN" altLang="en-US"/>
        </a:p>
      </dgm:t>
    </dgm:pt>
    <dgm:pt modelId="{E6CE797D-1BE3-4734-A3D9-62E3A45F0F27}">
      <dgm:prSet phldrT="[文本]"/>
      <dgm:spPr>
        <a:solidFill>
          <a:srgbClr val="00B0F0">
            <a:alpha val="75000"/>
          </a:srgbClr>
        </a:solidFill>
      </dgm:spPr>
      <dgm:t>
        <a:bodyPr/>
        <a:lstStyle/>
        <a:p>
          <a:r>
            <a:rPr lang="zh-CN" altLang="en-US" dirty="0" smtClean="0">
              <a:latin typeface="微软雅黑" panose="020B0503020204020204" pitchFamily="34" charset="-122"/>
              <a:ea typeface="微软雅黑" panose="020B0503020204020204" pitchFamily="34" charset="-122"/>
            </a:rPr>
            <a:t>服务内容</a:t>
          </a:r>
          <a:endParaRPr lang="zh-CN" altLang="en-US" dirty="0">
            <a:latin typeface="微软雅黑" panose="020B0503020204020204" pitchFamily="34" charset="-122"/>
            <a:ea typeface="微软雅黑" panose="020B0503020204020204" pitchFamily="34" charset="-122"/>
          </a:endParaRPr>
        </a:p>
      </dgm:t>
    </dgm:pt>
    <dgm:pt modelId="{F41D3FED-C1C9-4A86-A623-DB74C5A3162D}" cxnId="{F7712342-9C22-4257-ABDC-877A7840990C}" type="parTrans">
      <dgm:prSet/>
      <dgm:spPr/>
      <dgm:t>
        <a:bodyPr/>
        <a:lstStyle/>
        <a:p>
          <a:endParaRPr lang="zh-CN" altLang="en-US"/>
        </a:p>
      </dgm:t>
    </dgm:pt>
    <dgm:pt modelId="{BD663827-9BCE-4532-873C-087033401E43}" cxnId="{F7712342-9C22-4257-ABDC-877A7840990C}" type="sibTrans">
      <dgm:prSet/>
      <dgm:spPr/>
      <dgm:t>
        <a:bodyPr/>
        <a:lstStyle/>
        <a:p>
          <a:endParaRPr lang="zh-CN" altLang="en-US"/>
        </a:p>
      </dgm:t>
    </dgm:pt>
    <dgm:pt modelId="{DF00DEB9-FA64-4DB0-9C72-C36DB81BE131}">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服务台运营设计</a:t>
          </a:r>
          <a:endParaRPr lang="zh-CN" altLang="en-US" sz="1000" dirty="0">
            <a:latin typeface="微软雅黑" panose="020B0503020204020204" pitchFamily="34" charset="-122"/>
            <a:ea typeface="微软雅黑" panose="020B0503020204020204" pitchFamily="34" charset="-122"/>
          </a:endParaRPr>
        </a:p>
      </dgm:t>
    </dgm:pt>
    <dgm:pt modelId="{3EFFC256-E0C6-4340-9AAC-0568CF1BFFEA}" cxnId="{622E773C-81FE-4390-B451-AE5DEDE8769E}" type="parTrans">
      <dgm:prSet/>
      <dgm:spPr/>
      <dgm:t>
        <a:bodyPr/>
        <a:lstStyle/>
        <a:p>
          <a:endParaRPr lang="zh-CN" altLang="en-US"/>
        </a:p>
      </dgm:t>
    </dgm:pt>
    <dgm:pt modelId="{0A9BAD4D-15DD-4956-9539-ABC49599CD89}" cxnId="{622E773C-81FE-4390-B451-AE5DEDE8769E}" type="sibTrans">
      <dgm:prSet/>
      <dgm:spPr/>
      <dgm:t>
        <a:bodyPr/>
        <a:lstStyle/>
        <a:p>
          <a:endParaRPr lang="zh-CN" altLang="en-US"/>
        </a:p>
      </dgm:t>
    </dgm:pt>
    <dgm:pt modelId="{F35D1B33-9FEB-454A-89F8-4A27E414BC4E}">
      <dgm:prSet phldrT="[文本]"/>
      <dgm:spPr>
        <a:solidFill>
          <a:srgbClr val="00B0F0">
            <a:alpha val="75000"/>
          </a:srgbClr>
        </a:solidFill>
      </dgm:spPr>
      <dgm:t>
        <a:bodyPr/>
        <a:lstStyle/>
        <a:p>
          <a:r>
            <a:rPr lang="zh-CN" altLang="en-US" dirty="0" smtClean="0">
              <a:latin typeface="微软雅黑" panose="020B0503020204020204" pitchFamily="34" charset="-122"/>
              <a:ea typeface="微软雅黑" panose="020B0503020204020204" pitchFamily="34" charset="-122"/>
            </a:rPr>
            <a:t>特性和优势</a:t>
          </a:r>
          <a:endParaRPr lang="zh-CN" altLang="en-US" dirty="0">
            <a:latin typeface="微软雅黑" panose="020B0503020204020204" pitchFamily="34" charset="-122"/>
            <a:ea typeface="微软雅黑" panose="020B0503020204020204" pitchFamily="34" charset="-122"/>
          </a:endParaRPr>
        </a:p>
      </dgm:t>
    </dgm:pt>
    <dgm:pt modelId="{53A6D052-1E5B-406A-97C3-D599CB253EBC}" cxnId="{F699A7AB-5537-43B0-98EC-96753FC1AE9E}" type="parTrans">
      <dgm:prSet/>
      <dgm:spPr/>
      <dgm:t>
        <a:bodyPr/>
        <a:lstStyle/>
        <a:p>
          <a:endParaRPr lang="zh-CN" altLang="en-US"/>
        </a:p>
      </dgm:t>
    </dgm:pt>
    <dgm:pt modelId="{C60B00C1-2CFD-496A-8699-C9B7A151BDED}" cxnId="{F699A7AB-5537-43B0-98EC-96753FC1AE9E}" type="sibTrans">
      <dgm:prSet/>
      <dgm:spPr/>
      <dgm:t>
        <a:bodyPr/>
        <a:lstStyle/>
        <a:p>
          <a:endParaRPr lang="zh-CN" altLang="en-US"/>
        </a:p>
      </dgm:t>
    </dgm:pt>
    <dgm:pt modelId="{F7796837-9E51-4534-A6FF-E0106FD2FCFE}">
      <dgm:prSet phldrT="[文本]" custT="1"/>
      <dgm:spPr/>
      <dgm:t>
        <a:bodyPr/>
        <a:lstStyle/>
        <a:p>
          <a:r>
            <a:rPr lang="en-US" altLang="zh-CN" sz="1000" dirty="0" smtClean="0">
              <a:latin typeface="微软雅黑" panose="020B0503020204020204" pitchFamily="34" charset="-122"/>
              <a:ea typeface="微软雅黑" panose="020B0503020204020204" pitchFamily="34" charset="-122"/>
            </a:rPr>
            <a:t>ITIL</a:t>
          </a:r>
          <a:r>
            <a:rPr lang="zh-CN" altLang="en-US" sz="1000" dirty="0" smtClean="0">
              <a:latin typeface="微软雅黑" panose="020B0503020204020204" pitchFamily="34" charset="-122"/>
              <a:ea typeface="微软雅黑" panose="020B0503020204020204" pitchFamily="34" charset="-122"/>
            </a:rPr>
            <a:t>最佳实践及行业管理经验相结合</a:t>
          </a:r>
          <a:endParaRPr lang="zh-CN" altLang="en-US" sz="1000" dirty="0">
            <a:latin typeface="微软雅黑" panose="020B0503020204020204" pitchFamily="34" charset="-122"/>
            <a:ea typeface="微软雅黑" panose="020B0503020204020204" pitchFamily="34" charset="-122"/>
          </a:endParaRPr>
        </a:p>
      </dgm:t>
    </dgm:pt>
    <dgm:pt modelId="{C2CD67C3-31A1-499B-8CC0-19ECA6AA02A8}" cxnId="{A64CD6DC-FA8F-44BA-93C0-FAE458D7B6C2}" type="parTrans">
      <dgm:prSet/>
      <dgm:spPr/>
      <dgm:t>
        <a:bodyPr/>
        <a:lstStyle/>
        <a:p>
          <a:endParaRPr lang="zh-CN" altLang="en-US"/>
        </a:p>
      </dgm:t>
    </dgm:pt>
    <dgm:pt modelId="{DB4DA6FB-A106-4E41-9722-A4B7184526F7}" cxnId="{A64CD6DC-FA8F-44BA-93C0-FAE458D7B6C2}" type="sibTrans">
      <dgm:prSet/>
      <dgm:spPr/>
      <dgm:t>
        <a:bodyPr/>
        <a:lstStyle/>
        <a:p>
          <a:endParaRPr lang="zh-CN" altLang="en-US"/>
        </a:p>
      </dgm:t>
    </dgm:pt>
    <dgm:pt modelId="{CD2BA253-C6C6-4491-8295-C8D7575186A8}">
      <dgm:prSet phldrT="[文本]"/>
      <dgm:spPr>
        <a:solidFill>
          <a:srgbClr val="00B0F0">
            <a:alpha val="75000"/>
          </a:srgbClr>
        </a:solidFill>
      </dgm:spPr>
      <dgm:t>
        <a:bodyPr/>
        <a:lstStyle/>
        <a:p>
          <a:r>
            <a:rPr lang="zh-CN" altLang="en-US" dirty="0" smtClean="0">
              <a:latin typeface="微软雅黑" panose="020B0503020204020204" pitchFamily="34" charset="-122"/>
              <a:ea typeface="微软雅黑" panose="020B0503020204020204" pitchFamily="34" charset="-122"/>
            </a:rPr>
            <a:t>客户收益</a:t>
          </a:r>
          <a:endParaRPr lang="zh-CN" altLang="en-US" dirty="0">
            <a:latin typeface="微软雅黑" panose="020B0503020204020204" pitchFamily="34" charset="-122"/>
            <a:ea typeface="微软雅黑" panose="020B0503020204020204" pitchFamily="34" charset="-122"/>
          </a:endParaRPr>
        </a:p>
      </dgm:t>
    </dgm:pt>
    <dgm:pt modelId="{F2A79A66-3041-4262-975E-2C026CB8ACAB}" cxnId="{07E3837A-E1B2-4863-9B0B-C9359BAB2CE9}" type="parTrans">
      <dgm:prSet/>
      <dgm:spPr/>
      <dgm:t>
        <a:bodyPr/>
        <a:lstStyle/>
        <a:p>
          <a:endParaRPr lang="zh-CN" altLang="en-US"/>
        </a:p>
      </dgm:t>
    </dgm:pt>
    <dgm:pt modelId="{F79A8012-21AB-43B0-B6D4-95409253390A}" cxnId="{07E3837A-E1B2-4863-9B0B-C9359BAB2CE9}" type="sibTrans">
      <dgm:prSet/>
      <dgm:spPr/>
      <dgm:t>
        <a:bodyPr/>
        <a:lstStyle/>
        <a:p>
          <a:endParaRPr lang="zh-CN" altLang="en-US"/>
        </a:p>
      </dgm:t>
    </dgm:pt>
    <dgm:pt modelId="{CAB3ED7C-947B-4EC5-8801-7BFEADCEBDC2}">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收获一套属于自己的</a:t>
          </a:r>
          <a:r>
            <a:rPr lang="en-US" altLang="zh-CN" sz="1000" dirty="0" smtClean="0">
              <a:latin typeface="微软雅黑" panose="020B0503020204020204" pitchFamily="34" charset="-122"/>
              <a:ea typeface="微软雅黑" panose="020B0503020204020204" pitchFamily="34" charset="-122"/>
            </a:rPr>
            <a:t>ITIL</a:t>
          </a:r>
          <a:r>
            <a:rPr lang="zh-CN" altLang="en-US" sz="1000" dirty="0" smtClean="0">
              <a:latin typeface="微软雅黑" panose="020B0503020204020204" pitchFamily="34" charset="-122"/>
              <a:ea typeface="微软雅黑" panose="020B0503020204020204" pitchFamily="34" charset="-122"/>
            </a:rPr>
            <a:t>标准化流程体系</a:t>
          </a:r>
          <a:endParaRPr lang="zh-CN" altLang="en-US" sz="1000" dirty="0">
            <a:latin typeface="微软雅黑" panose="020B0503020204020204" pitchFamily="34" charset="-122"/>
            <a:ea typeface="微软雅黑" panose="020B0503020204020204" pitchFamily="34" charset="-122"/>
          </a:endParaRPr>
        </a:p>
      </dgm:t>
    </dgm:pt>
    <dgm:pt modelId="{D01E9054-907F-4A27-8E72-5EFF586743DA}" cxnId="{1EEE85F2-BB75-470D-81D1-5E7E139DD3F9}" type="parTrans">
      <dgm:prSet/>
      <dgm:spPr/>
      <dgm:t>
        <a:bodyPr/>
        <a:lstStyle/>
        <a:p>
          <a:endParaRPr lang="zh-CN" altLang="en-US"/>
        </a:p>
      </dgm:t>
    </dgm:pt>
    <dgm:pt modelId="{F7215A58-9DDC-4954-99BF-053684715AA0}" cxnId="{1EEE85F2-BB75-470D-81D1-5E7E139DD3F9}" type="sibTrans">
      <dgm:prSet/>
      <dgm:spPr/>
      <dgm:t>
        <a:bodyPr/>
        <a:lstStyle/>
        <a:p>
          <a:endParaRPr lang="zh-CN" altLang="en-US"/>
        </a:p>
      </dgm:t>
    </dgm:pt>
    <dgm:pt modelId="{DB168B33-65F5-495E-9694-044E3AB23A0B}">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量身定做可执行流程</a:t>
          </a:r>
          <a:endParaRPr lang="zh-CN" altLang="en-US" sz="1000" dirty="0">
            <a:latin typeface="微软雅黑" panose="020B0503020204020204" pitchFamily="34" charset="-122"/>
            <a:ea typeface="微软雅黑" panose="020B0503020204020204" pitchFamily="34" charset="-122"/>
          </a:endParaRPr>
        </a:p>
      </dgm:t>
    </dgm:pt>
    <dgm:pt modelId="{0AD152F0-0302-4C0F-884D-44DAB6E091FF}" cxnId="{C56A534E-5174-4F77-8506-0CB21E2D1A59}" type="sibTrans">
      <dgm:prSet/>
      <dgm:spPr/>
      <dgm:t>
        <a:bodyPr/>
        <a:lstStyle/>
        <a:p>
          <a:endParaRPr lang="zh-CN" altLang="en-US"/>
        </a:p>
      </dgm:t>
    </dgm:pt>
    <dgm:pt modelId="{A9402CDB-4FEF-43FF-A704-6E5A999E6FB4}" cxnId="{C56A534E-5174-4F77-8506-0CB21E2D1A59}" type="parTrans">
      <dgm:prSet/>
      <dgm:spPr/>
      <dgm:t>
        <a:bodyPr/>
        <a:lstStyle/>
        <a:p>
          <a:endParaRPr lang="zh-CN" altLang="en-US"/>
        </a:p>
      </dgm:t>
    </dgm:pt>
    <dgm:pt modelId="{72F03DA1-507C-4CB6-9387-F88295A18665}">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行业内外案例分享</a:t>
          </a:r>
          <a:endParaRPr lang="zh-CN" altLang="en-US" sz="1000" dirty="0">
            <a:latin typeface="微软雅黑" panose="020B0503020204020204" pitchFamily="34" charset="-122"/>
            <a:ea typeface="微软雅黑" panose="020B0503020204020204" pitchFamily="34" charset="-122"/>
          </a:endParaRPr>
        </a:p>
      </dgm:t>
    </dgm:pt>
    <dgm:pt modelId="{32F4CC55-FBA1-49C8-AFE3-14E783503A8F}" cxnId="{6AD1751B-9C73-456A-8ED3-ED19553F1D66}" type="sibTrans">
      <dgm:prSet/>
      <dgm:spPr/>
      <dgm:t>
        <a:bodyPr/>
        <a:lstStyle/>
        <a:p>
          <a:endParaRPr lang="zh-CN" altLang="en-US"/>
        </a:p>
      </dgm:t>
    </dgm:pt>
    <dgm:pt modelId="{EA2E292C-52A6-4F2A-9E02-248209A2C802}" cxnId="{6AD1751B-9C73-456A-8ED3-ED19553F1D66}" type="parTrans">
      <dgm:prSet/>
      <dgm:spPr/>
      <dgm:t>
        <a:bodyPr/>
        <a:lstStyle/>
        <a:p>
          <a:endParaRPr lang="zh-CN" altLang="en-US"/>
        </a:p>
      </dgm:t>
    </dgm:pt>
    <dgm:pt modelId="{2DF7A99F-1C5C-42F7-A0E9-0D016B4694D4}">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咨询顾问</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客户</a:t>
          </a:r>
          <a:endParaRPr lang="zh-CN" altLang="en-US" sz="1000" dirty="0">
            <a:latin typeface="微软雅黑" panose="020B0503020204020204" pitchFamily="34" charset="-122"/>
            <a:ea typeface="微软雅黑" panose="020B0503020204020204" pitchFamily="34" charset="-122"/>
          </a:endParaRPr>
        </a:p>
      </dgm:t>
    </dgm:pt>
    <dgm:pt modelId="{32E3D9B6-2A6E-4454-9804-3A50C58CEEB7}" cxnId="{BEAD18CD-8E84-426A-A6AE-E3DCCD52A8ED}" type="sibTrans">
      <dgm:prSet/>
      <dgm:spPr/>
      <dgm:t>
        <a:bodyPr/>
        <a:lstStyle/>
        <a:p>
          <a:endParaRPr lang="zh-CN" altLang="en-US"/>
        </a:p>
      </dgm:t>
    </dgm:pt>
    <dgm:pt modelId="{122BBB1F-9D3D-4E4B-9824-3475D2D137A4}" cxnId="{BEAD18CD-8E84-426A-A6AE-E3DCCD52A8ED}" type="parTrans">
      <dgm:prSet/>
      <dgm:spPr/>
      <dgm:t>
        <a:bodyPr/>
        <a:lstStyle/>
        <a:p>
          <a:endParaRPr lang="zh-CN" altLang="en-US"/>
        </a:p>
      </dgm:t>
    </dgm:pt>
    <dgm:pt modelId="{714253C5-89B4-4856-90D7-6EDD8BA17FB3}">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配置管理咨询实施</a:t>
          </a:r>
          <a:endParaRPr lang="zh-CN" altLang="en-US" sz="1000" dirty="0">
            <a:latin typeface="微软雅黑" panose="020B0503020204020204" pitchFamily="34" charset="-122"/>
            <a:ea typeface="微软雅黑" panose="020B0503020204020204" pitchFamily="34" charset="-122"/>
          </a:endParaRPr>
        </a:p>
      </dgm:t>
    </dgm:pt>
    <dgm:pt modelId="{53669E59-2D71-43CA-9F86-86C8F1907885}" cxnId="{A7168917-C07C-40EC-A73D-7724E85CE012}" type="sibTrans">
      <dgm:prSet/>
      <dgm:spPr/>
      <dgm:t>
        <a:bodyPr/>
        <a:lstStyle/>
        <a:p>
          <a:endParaRPr lang="zh-CN" altLang="en-US"/>
        </a:p>
      </dgm:t>
    </dgm:pt>
    <dgm:pt modelId="{74921704-5F33-419D-8DD7-01AB6144B590}" cxnId="{A7168917-C07C-40EC-A73D-7724E85CE012}" type="parTrans">
      <dgm:prSet/>
      <dgm:spPr/>
      <dgm:t>
        <a:bodyPr/>
        <a:lstStyle/>
        <a:p>
          <a:endParaRPr lang="zh-CN" altLang="en-US"/>
        </a:p>
      </dgm:t>
    </dgm:pt>
    <dgm:pt modelId="{5AAEBF10-1977-48F1-931A-6289D254C036}">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变更管理咨询实施（发布管理可单选）</a:t>
          </a:r>
          <a:endParaRPr lang="zh-CN" altLang="en-US" sz="1000" dirty="0">
            <a:latin typeface="微软雅黑" panose="020B0503020204020204" pitchFamily="34" charset="-122"/>
            <a:ea typeface="微软雅黑" panose="020B0503020204020204" pitchFamily="34" charset="-122"/>
          </a:endParaRPr>
        </a:p>
      </dgm:t>
    </dgm:pt>
    <dgm:pt modelId="{1831AC95-41B8-4A6F-8BF6-380C36A9A76F}" cxnId="{F9DBD94D-39D7-494B-BAA7-463E10A98DAD}" type="sibTrans">
      <dgm:prSet/>
      <dgm:spPr/>
      <dgm:t>
        <a:bodyPr/>
        <a:lstStyle/>
        <a:p>
          <a:endParaRPr lang="zh-CN" altLang="en-US"/>
        </a:p>
      </dgm:t>
    </dgm:pt>
    <dgm:pt modelId="{EFB51AD8-9CEE-47D4-B940-D4A1934B7799}" cxnId="{F9DBD94D-39D7-494B-BAA7-463E10A98DAD}" type="parTrans">
      <dgm:prSet/>
      <dgm:spPr/>
      <dgm:t>
        <a:bodyPr/>
        <a:lstStyle/>
        <a:p>
          <a:endParaRPr lang="zh-CN" altLang="en-US"/>
        </a:p>
      </dgm:t>
    </dgm:pt>
    <dgm:pt modelId="{60D773FB-9440-4DEA-975C-E92472C61A4D}">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问题管理咨询实施</a:t>
          </a:r>
          <a:endParaRPr lang="zh-CN" altLang="en-US" sz="1000" dirty="0">
            <a:latin typeface="微软雅黑" panose="020B0503020204020204" pitchFamily="34" charset="-122"/>
            <a:ea typeface="微软雅黑" panose="020B0503020204020204" pitchFamily="34" charset="-122"/>
          </a:endParaRPr>
        </a:p>
      </dgm:t>
    </dgm:pt>
    <dgm:pt modelId="{E8672504-0F7B-493C-8554-383EE1F07DEF}" cxnId="{9DF4E9C6-5FA6-4794-BCCB-C00446D56A16}" type="sibTrans">
      <dgm:prSet/>
      <dgm:spPr/>
      <dgm:t>
        <a:bodyPr/>
        <a:lstStyle/>
        <a:p>
          <a:endParaRPr lang="zh-CN" altLang="en-US"/>
        </a:p>
      </dgm:t>
    </dgm:pt>
    <dgm:pt modelId="{FDF54751-36A2-4C11-8602-FBD6BFA29414}" cxnId="{9DF4E9C6-5FA6-4794-BCCB-C00446D56A16}" type="parTrans">
      <dgm:prSet/>
      <dgm:spPr/>
      <dgm:t>
        <a:bodyPr/>
        <a:lstStyle/>
        <a:p>
          <a:endParaRPr lang="zh-CN" altLang="en-US"/>
        </a:p>
      </dgm:t>
    </dgm:pt>
    <dgm:pt modelId="{73E436F0-DB35-417A-8A90-E1D46E87DEB7}">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事件管理咨询实施</a:t>
          </a:r>
          <a:endParaRPr lang="zh-CN" altLang="en-US" sz="1000" dirty="0">
            <a:latin typeface="微软雅黑" panose="020B0503020204020204" pitchFamily="34" charset="-122"/>
            <a:ea typeface="微软雅黑" panose="020B0503020204020204" pitchFamily="34" charset="-122"/>
          </a:endParaRPr>
        </a:p>
      </dgm:t>
    </dgm:pt>
    <dgm:pt modelId="{9FEE9FCF-5E2F-4D15-AB7D-F79CEEDDDEC6}" cxnId="{3C63DB32-069D-4007-B889-C4048E83D6F6}" type="sibTrans">
      <dgm:prSet/>
      <dgm:spPr/>
      <dgm:t>
        <a:bodyPr/>
        <a:lstStyle/>
        <a:p>
          <a:endParaRPr lang="zh-CN" altLang="en-US"/>
        </a:p>
      </dgm:t>
    </dgm:pt>
    <dgm:pt modelId="{B195C117-5FEB-4C11-AF50-582E08E5FFA8}" cxnId="{3C63DB32-069D-4007-B889-C4048E83D6F6}" type="parTrans">
      <dgm:prSet/>
      <dgm:spPr/>
      <dgm:t>
        <a:bodyPr/>
        <a:lstStyle/>
        <a:p>
          <a:endParaRPr lang="zh-CN" altLang="en-US"/>
        </a:p>
      </dgm:t>
    </dgm:pt>
    <dgm:pt modelId="{46B6C979-7E21-4CE5-8C1B-82B2A0323336}">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服务请求管理咨询实施</a:t>
          </a:r>
          <a:endParaRPr lang="zh-CN" altLang="en-US" sz="1000" dirty="0">
            <a:latin typeface="微软雅黑" panose="020B0503020204020204" pitchFamily="34" charset="-122"/>
            <a:ea typeface="微软雅黑" panose="020B0503020204020204" pitchFamily="34" charset="-122"/>
          </a:endParaRPr>
        </a:p>
      </dgm:t>
    </dgm:pt>
    <dgm:pt modelId="{16648AF2-3842-4757-90C4-FA285D229BC1}" cxnId="{DF450E44-80FD-45E1-9E5E-F4EEAD827C11}" type="parTrans">
      <dgm:prSet/>
      <dgm:spPr/>
      <dgm:t>
        <a:bodyPr/>
        <a:lstStyle/>
        <a:p>
          <a:endParaRPr lang="zh-CN" altLang="en-US"/>
        </a:p>
      </dgm:t>
    </dgm:pt>
    <dgm:pt modelId="{5AA262EA-D83C-4142-BD9D-CE995334195D}" cxnId="{DF450E44-80FD-45E1-9E5E-F4EEAD827C11}" type="sibTrans">
      <dgm:prSet/>
      <dgm:spPr/>
      <dgm:t>
        <a:bodyPr/>
        <a:lstStyle/>
        <a:p>
          <a:endParaRPr lang="zh-CN" altLang="en-US"/>
        </a:p>
      </dgm:t>
    </dgm:pt>
    <dgm:pt modelId="{6ADF2FD7-17C0-47E9-A650-1E80BC6A45F3}">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服务级别管理咨询实施（服务目录可单选）</a:t>
          </a:r>
          <a:endParaRPr lang="zh-CN" altLang="en-US" sz="1000" dirty="0">
            <a:latin typeface="微软雅黑" panose="020B0503020204020204" pitchFamily="34" charset="-122"/>
            <a:ea typeface="微软雅黑" panose="020B0503020204020204" pitchFamily="34" charset="-122"/>
          </a:endParaRPr>
        </a:p>
      </dgm:t>
    </dgm:pt>
    <dgm:pt modelId="{16760D1A-03A0-4A09-9B42-E012E458DE26}" cxnId="{9285BF18-C73A-4A92-A30C-6FA2FB304E63}" type="parTrans">
      <dgm:prSet/>
      <dgm:spPr/>
      <dgm:t>
        <a:bodyPr/>
        <a:lstStyle/>
        <a:p>
          <a:endParaRPr lang="zh-CN" altLang="en-US"/>
        </a:p>
      </dgm:t>
    </dgm:pt>
    <dgm:pt modelId="{94012500-F290-46E8-BAF0-CBC3BF7EE548}" cxnId="{9285BF18-C73A-4A92-A30C-6FA2FB304E63}" type="sibTrans">
      <dgm:prSet/>
      <dgm:spPr/>
      <dgm:t>
        <a:bodyPr/>
        <a:lstStyle/>
        <a:p>
          <a:endParaRPr lang="zh-CN" altLang="en-US"/>
        </a:p>
      </dgm:t>
    </dgm:pt>
    <dgm:pt modelId="{ECC89D0F-25A0-4F8E-8814-77C464B61F69}">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可用性</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连续性</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能力管理咨询实施</a:t>
          </a:r>
          <a:endParaRPr lang="zh-CN" altLang="en-US" sz="1000" dirty="0">
            <a:latin typeface="微软雅黑" panose="020B0503020204020204" pitchFamily="34" charset="-122"/>
            <a:ea typeface="微软雅黑" panose="020B0503020204020204" pitchFamily="34" charset="-122"/>
          </a:endParaRPr>
        </a:p>
      </dgm:t>
    </dgm:pt>
    <dgm:pt modelId="{85B584FF-4D73-419A-B6FC-BB66CC32E962}" cxnId="{BF946666-A2CA-4E45-91D3-9E1F4B85EC41}" type="parTrans">
      <dgm:prSet/>
      <dgm:spPr/>
      <dgm:t>
        <a:bodyPr/>
        <a:lstStyle/>
        <a:p>
          <a:endParaRPr lang="zh-CN" altLang="en-US"/>
        </a:p>
      </dgm:t>
    </dgm:pt>
    <dgm:pt modelId="{A0EF987B-8586-4FF0-903E-D2D2BD6C6BD9}" cxnId="{BF946666-A2CA-4E45-91D3-9E1F4B85EC41}" type="sibTrans">
      <dgm:prSet/>
      <dgm:spPr/>
      <dgm:t>
        <a:bodyPr/>
        <a:lstStyle/>
        <a:p>
          <a:endParaRPr lang="zh-CN" altLang="en-US"/>
        </a:p>
      </dgm:t>
    </dgm:pt>
    <dgm:pt modelId="{FDB90498-0412-412A-858D-DEFF7F189EFC}">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知识管理咨询实施</a:t>
          </a:r>
          <a:endParaRPr lang="zh-CN" altLang="en-US" sz="1000" dirty="0">
            <a:latin typeface="微软雅黑" panose="020B0503020204020204" pitchFamily="34" charset="-122"/>
            <a:ea typeface="微软雅黑" panose="020B0503020204020204" pitchFamily="34" charset="-122"/>
          </a:endParaRPr>
        </a:p>
      </dgm:t>
    </dgm:pt>
    <dgm:pt modelId="{7C9B7972-7A78-43CC-B279-4776BBEFFC16}" cxnId="{B87B2529-CD5B-4692-9303-974C18335AE8}" type="parTrans">
      <dgm:prSet/>
      <dgm:spPr/>
      <dgm:t>
        <a:bodyPr/>
        <a:lstStyle/>
        <a:p>
          <a:endParaRPr lang="zh-CN" altLang="en-US"/>
        </a:p>
      </dgm:t>
    </dgm:pt>
    <dgm:pt modelId="{501ED574-97B4-4C50-9B63-C8D3BCD20C4A}" cxnId="{B87B2529-CD5B-4692-9303-974C18335AE8}" type="sibTrans">
      <dgm:prSet/>
      <dgm:spPr/>
      <dgm:t>
        <a:bodyPr/>
        <a:lstStyle/>
        <a:p>
          <a:endParaRPr lang="zh-CN" altLang="en-US"/>
        </a:p>
      </dgm:t>
    </dgm:pt>
    <dgm:pt modelId="{627989FA-AB87-4D44-B35B-9CAD9058D874}">
      <dgm:prSet phldrT="[文本]" custT="1"/>
      <dgm:spPr/>
      <dgm:t>
        <a:bodyPr/>
        <a:lstStyle/>
        <a:p>
          <a:r>
            <a:rPr lang="en-US" altLang="zh-CN" sz="1000" dirty="0" smtClean="0">
              <a:latin typeface="微软雅黑" panose="020B0503020204020204" pitchFamily="34" charset="-122"/>
              <a:ea typeface="微软雅黑" panose="020B0503020204020204" pitchFamily="34" charset="-122"/>
            </a:rPr>
            <a:t>IT</a:t>
          </a:r>
          <a:r>
            <a:rPr lang="zh-CN" altLang="en-US" sz="1000" dirty="0" smtClean="0">
              <a:latin typeface="微软雅黑" panose="020B0503020204020204" pitchFamily="34" charset="-122"/>
              <a:ea typeface="微软雅黑" panose="020B0503020204020204" pitchFamily="34" charset="-122"/>
            </a:rPr>
            <a:t>财务管理咨询实施</a:t>
          </a:r>
          <a:endParaRPr lang="zh-CN" altLang="en-US" sz="1000" dirty="0">
            <a:latin typeface="微软雅黑" panose="020B0503020204020204" pitchFamily="34" charset="-122"/>
            <a:ea typeface="微软雅黑" panose="020B0503020204020204" pitchFamily="34" charset="-122"/>
          </a:endParaRPr>
        </a:p>
      </dgm:t>
    </dgm:pt>
    <dgm:pt modelId="{D3DBC3D1-7D33-43E2-A67E-F0AEC19FE4CC}" cxnId="{74BC0B22-28EA-41F4-B3FA-F69E2A395767}" type="parTrans">
      <dgm:prSet/>
      <dgm:spPr/>
      <dgm:t>
        <a:bodyPr/>
        <a:lstStyle/>
        <a:p>
          <a:endParaRPr lang="zh-CN" altLang="en-US"/>
        </a:p>
      </dgm:t>
    </dgm:pt>
    <dgm:pt modelId="{4C2D8370-467F-4539-82D0-188AC18BC794}" cxnId="{74BC0B22-28EA-41F4-B3FA-F69E2A395767}" type="sibTrans">
      <dgm:prSet/>
      <dgm:spPr/>
      <dgm:t>
        <a:bodyPr/>
        <a:lstStyle/>
        <a:p>
          <a:endParaRPr lang="zh-CN" altLang="en-US"/>
        </a:p>
      </dgm:t>
    </dgm:pt>
    <dgm:pt modelId="{BE9F47BD-5DDF-4D2F-ACB3-F09692A7D121}">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注重流程监控和改进</a:t>
          </a:r>
          <a:endParaRPr lang="zh-CN" altLang="en-US" sz="1000" dirty="0">
            <a:latin typeface="微软雅黑" panose="020B0503020204020204" pitchFamily="34" charset="-122"/>
            <a:ea typeface="微软雅黑" panose="020B0503020204020204" pitchFamily="34" charset="-122"/>
          </a:endParaRPr>
        </a:p>
      </dgm:t>
    </dgm:pt>
    <dgm:pt modelId="{F403DCC8-FE7B-4986-B726-5590314BA8CC}" cxnId="{302386C8-4010-48EC-9603-28774C7EE450}" type="parTrans">
      <dgm:prSet/>
      <dgm:spPr/>
      <dgm:t>
        <a:bodyPr/>
        <a:lstStyle/>
        <a:p>
          <a:endParaRPr lang="zh-CN" altLang="en-US"/>
        </a:p>
      </dgm:t>
    </dgm:pt>
    <dgm:pt modelId="{66AB688C-8124-4987-A4C7-4A1BA6ADCEAB}" cxnId="{302386C8-4010-48EC-9603-28774C7EE450}" type="sibTrans">
      <dgm:prSet/>
      <dgm:spPr/>
      <dgm:t>
        <a:bodyPr/>
        <a:lstStyle/>
        <a:p>
          <a:endParaRPr lang="zh-CN" altLang="en-US"/>
        </a:p>
      </dgm:t>
    </dgm:pt>
    <dgm:pt modelId="{1F6E3D66-3EE2-478F-80AB-1BF00E12020B}">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流程设计</a:t>
          </a:r>
          <a:r>
            <a:rPr lang="en-US" altLang="zh-CN" sz="1000" dirty="0" smtClean="0">
              <a:latin typeface="微软雅黑" panose="020B0503020204020204" pitchFamily="34" charset="-122"/>
              <a:ea typeface="微软雅黑" panose="020B0503020204020204" pitchFamily="34" charset="-122"/>
            </a:rPr>
            <a:t>+</a:t>
          </a:r>
          <a:r>
            <a:rPr lang="zh-CN" altLang="en-US" sz="1000" dirty="0" smtClean="0">
              <a:latin typeface="微软雅黑" panose="020B0503020204020204" pitchFamily="34" charset="-122"/>
              <a:ea typeface="微软雅黑" panose="020B0503020204020204" pitchFamily="34" charset="-122"/>
            </a:rPr>
            <a:t>工具平台</a:t>
          </a:r>
          <a:endParaRPr lang="zh-CN" altLang="en-US" sz="1000" dirty="0">
            <a:latin typeface="微软雅黑" panose="020B0503020204020204" pitchFamily="34" charset="-122"/>
            <a:ea typeface="微软雅黑" panose="020B0503020204020204" pitchFamily="34" charset="-122"/>
          </a:endParaRPr>
        </a:p>
      </dgm:t>
    </dgm:pt>
    <dgm:pt modelId="{05E8C600-2978-47F1-AB82-90AAE4A73790}" cxnId="{79144FA2-2217-4D4A-B490-5F4023BE2BC6}" type="parTrans">
      <dgm:prSet/>
      <dgm:spPr/>
      <dgm:t>
        <a:bodyPr/>
        <a:lstStyle/>
        <a:p>
          <a:endParaRPr lang="zh-CN" altLang="en-US"/>
        </a:p>
      </dgm:t>
    </dgm:pt>
    <dgm:pt modelId="{7953E485-93EA-4B87-A62D-C2AA689BDBBF}" cxnId="{79144FA2-2217-4D4A-B490-5F4023BE2BC6}" type="sibTrans">
      <dgm:prSet/>
      <dgm:spPr/>
      <dgm:t>
        <a:bodyPr/>
        <a:lstStyle/>
        <a:p>
          <a:endParaRPr lang="zh-CN" altLang="en-US"/>
        </a:p>
      </dgm:t>
    </dgm:pt>
    <dgm:pt modelId="{16310936-D118-40E0-86B0-6286D6832DB4}">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了解和借鉴行业内外成功案例及经验教训</a:t>
          </a:r>
          <a:endParaRPr lang="zh-CN" altLang="en-US" sz="1000" dirty="0">
            <a:latin typeface="微软雅黑" panose="020B0503020204020204" pitchFamily="34" charset="-122"/>
            <a:ea typeface="微软雅黑" panose="020B0503020204020204" pitchFamily="34" charset="-122"/>
          </a:endParaRPr>
        </a:p>
      </dgm:t>
    </dgm:pt>
    <dgm:pt modelId="{02CB9FBF-7CC0-4695-B63C-42A1D56EB43B}" cxnId="{5106FC4F-EFED-436A-818E-6709417B26A1}" type="parTrans">
      <dgm:prSet/>
      <dgm:spPr/>
      <dgm:t>
        <a:bodyPr/>
        <a:lstStyle/>
        <a:p>
          <a:endParaRPr lang="zh-CN" altLang="en-US"/>
        </a:p>
      </dgm:t>
    </dgm:pt>
    <dgm:pt modelId="{3BA0ED9B-228B-4287-8F1D-15778696F9A9}" cxnId="{5106FC4F-EFED-436A-818E-6709417B26A1}" type="sibTrans">
      <dgm:prSet/>
      <dgm:spPr/>
      <dgm:t>
        <a:bodyPr/>
        <a:lstStyle/>
        <a:p>
          <a:endParaRPr lang="zh-CN" altLang="en-US"/>
        </a:p>
      </dgm:t>
    </dgm:pt>
    <dgm:pt modelId="{672DAB39-7274-4CBA-9781-686416162E0F}">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流程落地</a:t>
          </a:r>
          <a:endParaRPr lang="zh-CN" altLang="en-US" sz="1000" dirty="0">
            <a:latin typeface="微软雅黑" panose="020B0503020204020204" pitchFamily="34" charset="-122"/>
            <a:ea typeface="微软雅黑" panose="020B0503020204020204" pitchFamily="34" charset="-122"/>
          </a:endParaRPr>
        </a:p>
      </dgm:t>
    </dgm:pt>
    <dgm:pt modelId="{D7C9FBF0-A60D-40D2-9AD1-DBD54584A07B}" cxnId="{153E0BB9-5615-4538-96A9-5ADDD1DCBD4D}" type="parTrans">
      <dgm:prSet/>
      <dgm:spPr/>
      <dgm:t>
        <a:bodyPr/>
        <a:lstStyle/>
        <a:p>
          <a:endParaRPr lang="zh-CN" altLang="en-US"/>
        </a:p>
      </dgm:t>
    </dgm:pt>
    <dgm:pt modelId="{53704007-BB4F-4043-B43A-0314989B4671}" cxnId="{153E0BB9-5615-4538-96A9-5ADDD1DCBD4D}" type="sibTrans">
      <dgm:prSet/>
      <dgm:spPr/>
      <dgm:t>
        <a:bodyPr/>
        <a:lstStyle/>
        <a:p>
          <a:endParaRPr lang="zh-CN" altLang="en-US"/>
        </a:p>
      </dgm:t>
    </dgm:pt>
    <dgm:pt modelId="{086D86F8-3F3C-4186-B63C-76993C76C98E}">
      <dgm:prSet phldrT="[文本]" custT="1"/>
      <dgm:spPr/>
      <dgm:t>
        <a:bodyPr/>
        <a:lstStyle/>
        <a:p>
          <a:r>
            <a:rPr lang="zh-CN" altLang="en-US" sz="1000" dirty="0" smtClean="0">
              <a:latin typeface="微软雅黑" panose="020B0503020204020204" pitchFamily="34" charset="-122"/>
              <a:ea typeface="微软雅黑" panose="020B0503020204020204" pitchFamily="34" charset="-122"/>
            </a:rPr>
            <a:t>流程质量持续改进</a:t>
          </a:r>
          <a:endParaRPr lang="zh-CN" altLang="en-US" sz="1000" dirty="0">
            <a:latin typeface="微软雅黑" panose="020B0503020204020204" pitchFamily="34" charset="-122"/>
            <a:ea typeface="微软雅黑" panose="020B0503020204020204" pitchFamily="34" charset="-122"/>
          </a:endParaRPr>
        </a:p>
      </dgm:t>
    </dgm:pt>
    <dgm:pt modelId="{0400F541-10EE-44E3-997C-FD18666C269A}" cxnId="{E350549C-3467-4B8D-B83F-95C2E737F106}" type="parTrans">
      <dgm:prSet/>
      <dgm:spPr/>
      <dgm:t>
        <a:bodyPr/>
        <a:lstStyle/>
        <a:p>
          <a:endParaRPr lang="zh-CN" altLang="en-US"/>
        </a:p>
      </dgm:t>
    </dgm:pt>
    <dgm:pt modelId="{291489FB-13D9-41E2-83C9-ED6CCCC3D2CA}" cxnId="{E350549C-3467-4B8D-B83F-95C2E737F106}" type="sibTrans">
      <dgm:prSet/>
      <dgm:spPr/>
      <dgm:t>
        <a:bodyPr/>
        <a:lstStyle/>
        <a:p>
          <a:endParaRPr lang="zh-CN" altLang="en-US"/>
        </a:p>
      </dgm:t>
    </dgm:pt>
    <dgm:pt modelId="{8D326A16-3EBC-435A-8BDD-21EB77A9F875}" type="pres">
      <dgm:prSet presAssocID="{FB5666CB-D81E-48AE-91CD-07A1771C7B7E}" presName="Name0" presStyleCnt="0">
        <dgm:presLayoutVars>
          <dgm:dir/>
          <dgm:animLvl val="lvl"/>
          <dgm:resizeHandles val="exact"/>
        </dgm:presLayoutVars>
      </dgm:prSet>
      <dgm:spPr/>
      <dgm:t>
        <a:bodyPr/>
        <a:lstStyle/>
        <a:p>
          <a:endParaRPr lang="zh-CN" altLang="en-US"/>
        </a:p>
      </dgm:t>
    </dgm:pt>
    <dgm:pt modelId="{31560916-A548-4D6D-91A4-787BF9EF09CB}" type="pres">
      <dgm:prSet presAssocID="{E6CE797D-1BE3-4734-A3D9-62E3A45F0F27}" presName="composite" presStyleCnt="0"/>
      <dgm:spPr/>
      <dgm:t>
        <a:bodyPr/>
        <a:lstStyle/>
        <a:p>
          <a:endParaRPr lang="zh-CN" altLang="en-US"/>
        </a:p>
      </dgm:t>
    </dgm:pt>
    <dgm:pt modelId="{0B818DA8-FD24-43B8-B06C-5128E75A44AF}" type="pres">
      <dgm:prSet presAssocID="{E6CE797D-1BE3-4734-A3D9-62E3A45F0F27}" presName="parTx" presStyleLbl="alignNode1" presStyleIdx="0" presStyleCnt="3">
        <dgm:presLayoutVars>
          <dgm:chMax val="0"/>
          <dgm:chPref val="0"/>
          <dgm:bulletEnabled val="1"/>
        </dgm:presLayoutVars>
      </dgm:prSet>
      <dgm:spPr/>
      <dgm:t>
        <a:bodyPr/>
        <a:lstStyle/>
        <a:p>
          <a:endParaRPr lang="zh-CN" altLang="en-US"/>
        </a:p>
      </dgm:t>
    </dgm:pt>
    <dgm:pt modelId="{5DF63880-42CE-4EBA-AFBF-84C1FEF4E685}" type="pres">
      <dgm:prSet presAssocID="{E6CE797D-1BE3-4734-A3D9-62E3A45F0F27}" presName="desTx" presStyleLbl="alignAccFollowNode1" presStyleIdx="0" presStyleCnt="3">
        <dgm:presLayoutVars>
          <dgm:bulletEnabled val="1"/>
        </dgm:presLayoutVars>
      </dgm:prSet>
      <dgm:spPr/>
      <dgm:t>
        <a:bodyPr/>
        <a:lstStyle/>
        <a:p>
          <a:endParaRPr lang="zh-CN" altLang="en-US"/>
        </a:p>
      </dgm:t>
    </dgm:pt>
    <dgm:pt modelId="{7073D503-03C4-4562-90BF-8BF82335B068}" type="pres">
      <dgm:prSet presAssocID="{BD663827-9BCE-4532-873C-087033401E43}" presName="space" presStyleCnt="0"/>
      <dgm:spPr/>
      <dgm:t>
        <a:bodyPr/>
        <a:lstStyle/>
        <a:p>
          <a:endParaRPr lang="zh-CN" altLang="en-US"/>
        </a:p>
      </dgm:t>
    </dgm:pt>
    <dgm:pt modelId="{78F0D290-E182-4B7E-A45B-535CEFBA2425}" type="pres">
      <dgm:prSet presAssocID="{F35D1B33-9FEB-454A-89F8-4A27E414BC4E}" presName="composite" presStyleCnt="0"/>
      <dgm:spPr/>
      <dgm:t>
        <a:bodyPr/>
        <a:lstStyle/>
        <a:p>
          <a:endParaRPr lang="zh-CN" altLang="en-US"/>
        </a:p>
      </dgm:t>
    </dgm:pt>
    <dgm:pt modelId="{7197D5B9-C923-424F-9B81-FC36D6E40E19}" type="pres">
      <dgm:prSet presAssocID="{F35D1B33-9FEB-454A-89F8-4A27E414BC4E}" presName="parTx" presStyleLbl="alignNode1" presStyleIdx="1" presStyleCnt="3">
        <dgm:presLayoutVars>
          <dgm:chMax val="0"/>
          <dgm:chPref val="0"/>
          <dgm:bulletEnabled val="1"/>
        </dgm:presLayoutVars>
      </dgm:prSet>
      <dgm:spPr/>
      <dgm:t>
        <a:bodyPr/>
        <a:lstStyle/>
        <a:p>
          <a:endParaRPr lang="zh-CN" altLang="en-US"/>
        </a:p>
      </dgm:t>
    </dgm:pt>
    <dgm:pt modelId="{3A6F4817-4D72-4AB9-9E98-E8A86076FFCB}" type="pres">
      <dgm:prSet presAssocID="{F35D1B33-9FEB-454A-89F8-4A27E414BC4E}" presName="desTx" presStyleLbl="alignAccFollowNode1" presStyleIdx="1" presStyleCnt="3">
        <dgm:presLayoutVars>
          <dgm:bulletEnabled val="1"/>
        </dgm:presLayoutVars>
      </dgm:prSet>
      <dgm:spPr/>
      <dgm:t>
        <a:bodyPr/>
        <a:lstStyle/>
        <a:p>
          <a:endParaRPr lang="zh-CN" altLang="en-US"/>
        </a:p>
      </dgm:t>
    </dgm:pt>
    <dgm:pt modelId="{94B16DD2-2BAC-425E-842A-32BA03011C78}" type="pres">
      <dgm:prSet presAssocID="{C60B00C1-2CFD-496A-8699-C9B7A151BDED}" presName="space" presStyleCnt="0"/>
      <dgm:spPr/>
      <dgm:t>
        <a:bodyPr/>
        <a:lstStyle/>
        <a:p>
          <a:endParaRPr lang="zh-CN" altLang="en-US"/>
        </a:p>
      </dgm:t>
    </dgm:pt>
    <dgm:pt modelId="{FEF60D8F-2A62-4C2F-AC11-1297F2FE861A}" type="pres">
      <dgm:prSet presAssocID="{CD2BA253-C6C6-4491-8295-C8D7575186A8}" presName="composite" presStyleCnt="0"/>
      <dgm:spPr/>
      <dgm:t>
        <a:bodyPr/>
        <a:lstStyle/>
        <a:p>
          <a:endParaRPr lang="zh-CN" altLang="en-US"/>
        </a:p>
      </dgm:t>
    </dgm:pt>
    <dgm:pt modelId="{5ADE25B3-644C-46BA-A821-D6B1C7F17E5A}" type="pres">
      <dgm:prSet presAssocID="{CD2BA253-C6C6-4491-8295-C8D7575186A8}" presName="parTx" presStyleLbl="alignNode1" presStyleIdx="2" presStyleCnt="3">
        <dgm:presLayoutVars>
          <dgm:chMax val="0"/>
          <dgm:chPref val="0"/>
          <dgm:bulletEnabled val="1"/>
        </dgm:presLayoutVars>
      </dgm:prSet>
      <dgm:spPr/>
      <dgm:t>
        <a:bodyPr/>
        <a:lstStyle/>
        <a:p>
          <a:endParaRPr lang="zh-CN" altLang="en-US"/>
        </a:p>
      </dgm:t>
    </dgm:pt>
    <dgm:pt modelId="{9E0AC52C-E651-4342-A0C3-64136B7FB10B}" type="pres">
      <dgm:prSet presAssocID="{CD2BA253-C6C6-4491-8295-C8D7575186A8}" presName="desTx" presStyleLbl="alignAccFollowNode1" presStyleIdx="2" presStyleCnt="3">
        <dgm:presLayoutVars>
          <dgm:bulletEnabled val="1"/>
        </dgm:presLayoutVars>
      </dgm:prSet>
      <dgm:spPr/>
      <dgm:t>
        <a:bodyPr/>
        <a:lstStyle/>
        <a:p>
          <a:endParaRPr lang="zh-CN" altLang="en-US"/>
        </a:p>
      </dgm:t>
    </dgm:pt>
  </dgm:ptLst>
  <dgm:cxnLst>
    <dgm:cxn modelId="{DFD1A5DB-20AE-49D7-8C2B-8C7506AAFB54}" type="presOf" srcId="{086D86F8-3F3C-4186-B63C-76993C76C98E}" destId="{9E0AC52C-E651-4342-A0C3-64136B7FB10B}" srcOrd="0" destOrd="3" presId="urn:microsoft.com/office/officeart/2005/8/layout/hList1"/>
    <dgm:cxn modelId="{153E0BB9-5615-4538-96A9-5ADDD1DCBD4D}" srcId="{CD2BA253-C6C6-4491-8295-C8D7575186A8}" destId="{672DAB39-7274-4CBA-9781-686416162E0F}" srcOrd="2" destOrd="0" parTransId="{D7C9FBF0-A60D-40D2-9AD1-DBD54584A07B}" sibTransId="{53704007-BB4F-4043-B43A-0314989B4671}"/>
    <dgm:cxn modelId="{217F7920-A749-4097-9C32-57E8E74E617F}" type="presOf" srcId="{73E436F0-DB35-417A-8A90-E1D46E87DEB7}" destId="{5DF63880-42CE-4EBA-AFBF-84C1FEF4E685}" srcOrd="0" destOrd="1" presId="urn:microsoft.com/office/officeart/2005/8/layout/hList1"/>
    <dgm:cxn modelId="{08FDF0B3-490E-47AA-A40F-D63D5FD9D611}" type="presOf" srcId="{BE9F47BD-5DDF-4D2F-ACB3-F09692A7D121}" destId="{3A6F4817-4D72-4AB9-9E98-E8A86076FFCB}" srcOrd="0" destOrd="4" presId="urn:microsoft.com/office/officeart/2005/8/layout/hList1"/>
    <dgm:cxn modelId="{3C479F83-1196-4D6E-AE62-3608B9A1FB73}" type="presOf" srcId="{DF00DEB9-FA64-4DB0-9C72-C36DB81BE131}" destId="{5DF63880-42CE-4EBA-AFBF-84C1FEF4E685}" srcOrd="0" destOrd="0" presId="urn:microsoft.com/office/officeart/2005/8/layout/hList1"/>
    <dgm:cxn modelId="{5106FC4F-EFED-436A-818E-6709417B26A1}" srcId="{CD2BA253-C6C6-4491-8295-C8D7575186A8}" destId="{16310936-D118-40E0-86B0-6286D6832DB4}" srcOrd="1" destOrd="0" parTransId="{02CB9FBF-7CC0-4695-B63C-42A1D56EB43B}" sibTransId="{3BA0ED9B-228B-4287-8F1D-15778696F9A9}"/>
    <dgm:cxn modelId="{F9DBD94D-39D7-494B-BAA7-463E10A98DAD}" srcId="{E6CE797D-1BE3-4734-A3D9-62E3A45F0F27}" destId="{5AAEBF10-1977-48F1-931A-6289D254C036}" srcOrd="3" destOrd="0" parTransId="{EFB51AD8-9CEE-47D4-B940-D4A1934B7799}" sibTransId="{1831AC95-41B8-4A6F-8BF6-380C36A9A76F}"/>
    <dgm:cxn modelId="{5425AFD8-E0B2-4DA6-8547-EDFF45BDEFCA}" type="presOf" srcId="{F35D1B33-9FEB-454A-89F8-4A27E414BC4E}" destId="{7197D5B9-C923-424F-9B81-FC36D6E40E19}" srcOrd="0" destOrd="0" presId="urn:microsoft.com/office/officeart/2005/8/layout/hList1"/>
    <dgm:cxn modelId="{8C04DD3C-69E3-4470-9C54-7B862FB5E631}" type="presOf" srcId="{60D773FB-9440-4DEA-975C-E92472C61A4D}" destId="{5DF63880-42CE-4EBA-AFBF-84C1FEF4E685}" srcOrd="0" destOrd="2" presId="urn:microsoft.com/office/officeart/2005/8/layout/hList1"/>
    <dgm:cxn modelId="{8FBC0FB1-53E4-45ED-9B15-61B3666EB286}" type="presOf" srcId="{714253C5-89B4-4856-90D7-6EDD8BA17FB3}" destId="{5DF63880-42CE-4EBA-AFBF-84C1FEF4E685}" srcOrd="0" destOrd="4" presId="urn:microsoft.com/office/officeart/2005/8/layout/hList1"/>
    <dgm:cxn modelId="{769020F7-4FD2-4171-8200-8732DFD1A758}" type="presOf" srcId="{672DAB39-7274-4CBA-9781-686416162E0F}" destId="{9E0AC52C-E651-4342-A0C3-64136B7FB10B}" srcOrd="0" destOrd="2" presId="urn:microsoft.com/office/officeart/2005/8/layout/hList1"/>
    <dgm:cxn modelId="{07E3837A-E1B2-4863-9B0B-C9359BAB2CE9}" srcId="{FB5666CB-D81E-48AE-91CD-07A1771C7B7E}" destId="{CD2BA253-C6C6-4491-8295-C8D7575186A8}" srcOrd="2" destOrd="0" parTransId="{F2A79A66-3041-4262-975E-2C026CB8ACAB}" sibTransId="{F79A8012-21AB-43B0-B6D4-95409253390A}"/>
    <dgm:cxn modelId="{93405F93-6BC0-4AEA-9A2A-F659B87771EF}" type="presOf" srcId="{72F03DA1-507C-4CB6-9387-F88295A18665}" destId="{3A6F4817-4D72-4AB9-9E98-E8A86076FFCB}" srcOrd="0" destOrd="2" presId="urn:microsoft.com/office/officeart/2005/8/layout/hList1"/>
    <dgm:cxn modelId="{1682B3B6-DB5E-49FA-AFB4-143120729163}" type="presOf" srcId="{1F6E3D66-3EE2-478F-80AB-1BF00E12020B}" destId="{3A6F4817-4D72-4AB9-9E98-E8A86076FFCB}" srcOrd="0" destOrd="5" presId="urn:microsoft.com/office/officeart/2005/8/layout/hList1"/>
    <dgm:cxn modelId="{9DF4E9C6-5FA6-4794-BCCB-C00446D56A16}" srcId="{E6CE797D-1BE3-4734-A3D9-62E3A45F0F27}" destId="{60D773FB-9440-4DEA-975C-E92472C61A4D}" srcOrd="2" destOrd="0" parTransId="{FDF54751-36A2-4C11-8602-FBD6BFA29414}" sibTransId="{E8672504-0F7B-493C-8554-383EE1F07DEF}"/>
    <dgm:cxn modelId="{B87B2529-CD5B-4692-9303-974C18335AE8}" srcId="{E6CE797D-1BE3-4734-A3D9-62E3A45F0F27}" destId="{FDB90498-0412-412A-858D-DEFF7F189EFC}" srcOrd="5" destOrd="0" parTransId="{7C9B7972-7A78-43CC-B279-4776BBEFFC16}" sibTransId="{501ED574-97B4-4C50-9B63-C8D3BCD20C4A}"/>
    <dgm:cxn modelId="{BF946666-A2CA-4E45-91D3-9E1F4B85EC41}" srcId="{E6CE797D-1BE3-4734-A3D9-62E3A45F0F27}" destId="{ECC89D0F-25A0-4F8E-8814-77C464B61F69}" srcOrd="9" destOrd="0" parTransId="{85B584FF-4D73-419A-B6FC-BB66CC32E962}" sibTransId="{A0EF987B-8586-4FF0-903E-D2D2BD6C6BD9}"/>
    <dgm:cxn modelId="{1EEE85F2-BB75-470D-81D1-5E7E139DD3F9}" srcId="{CD2BA253-C6C6-4491-8295-C8D7575186A8}" destId="{CAB3ED7C-947B-4EC5-8801-7BFEADCEBDC2}" srcOrd="0" destOrd="0" parTransId="{D01E9054-907F-4A27-8E72-5EFF586743DA}" sibTransId="{F7215A58-9DDC-4954-99BF-053684715AA0}"/>
    <dgm:cxn modelId="{DF450E44-80FD-45E1-9E5E-F4EEAD827C11}" srcId="{E6CE797D-1BE3-4734-A3D9-62E3A45F0F27}" destId="{46B6C979-7E21-4CE5-8C1B-82B2A0323336}" srcOrd="6" destOrd="0" parTransId="{16648AF2-3842-4757-90C4-FA285D229BC1}" sibTransId="{5AA262EA-D83C-4142-BD9D-CE995334195D}"/>
    <dgm:cxn modelId="{A64CD6DC-FA8F-44BA-93C0-FAE458D7B6C2}" srcId="{F35D1B33-9FEB-454A-89F8-4A27E414BC4E}" destId="{F7796837-9E51-4534-A6FF-E0106FD2FCFE}" srcOrd="0" destOrd="0" parTransId="{C2CD67C3-31A1-499B-8CC0-19ECA6AA02A8}" sibTransId="{DB4DA6FB-A106-4E41-9722-A4B7184526F7}"/>
    <dgm:cxn modelId="{3C63DB32-069D-4007-B889-C4048E83D6F6}" srcId="{E6CE797D-1BE3-4734-A3D9-62E3A45F0F27}" destId="{73E436F0-DB35-417A-8A90-E1D46E87DEB7}" srcOrd="1" destOrd="0" parTransId="{B195C117-5FEB-4C11-AF50-582E08E5FFA8}" sibTransId="{9FEE9FCF-5E2F-4D15-AB7D-F79CEEDDDEC6}"/>
    <dgm:cxn modelId="{F047BACD-38E2-4EA2-9449-41896CB855D5}" type="presOf" srcId="{CD2BA253-C6C6-4491-8295-C8D7575186A8}" destId="{5ADE25B3-644C-46BA-A821-D6B1C7F17E5A}" srcOrd="0" destOrd="0" presId="urn:microsoft.com/office/officeart/2005/8/layout/hList1"/>
    <dgm:cxn modelId="{FFB3EFD3-B18B-4D9B-A5E0-B1415DF1F665}" type="presOf" srcId="{F7796837-9E51-4534-A6FF-E0106FD2FCFE}" destId="{3A6F4817-4D72-4AB9-9E98-E8A86076FFCB}" srcOrd="0" destOrd="0" presId="urn:microsoft.com/office/officeart/2005/8/layout/hList1"/>
    <dgm:cxn modelId="{BDD351E8-2854-4D0C-8420-068631ECDA34}" type="presOf" srcId="{46B6C979-7E21-4CE5-8C1B-82B2A0323336}" destId="{5DF63880-42CE-4EBA-AFBF-84C1FEF4E685}" srcOrd="0" destOrd="6" presId="urn:microsoft.com/office/officeart/2005/8/layout/hList1"/>
    <dgm:cxn modelId="{9DB0FCEC-CD2D-4BEF-8811-B497BE63AF58}" type="presOf" srcId="{627989FA-AB87-4D44-B35B-9CAD9058D874}" destId="{5DF63880-42CE-4EBA-AFBF-84C1FEF4E685}" srcOrd="0" destOrd="8" presId="urn:microsoft.com/office/officeart/2005/8/layout/hList1"/>
    <dgm:cxn modelId="{A7168917-C07C-40EC-A73D-7724E85CE012}" srcId="{E6CE797D-1BE3-4734-A3D9-62E3A45F0F27}" destId="{714253C5-89B4-4856-90D7-6EDD8BA17FB3}" srcOrd="4" destOrd="0" parTransId="{74921704-5F33-419D-8DD7-01AB6144B590}" sibTransId="{53669E59-2D71-43CA-9F86-86C8F1907885}"/>
    <dgm:cxn modelId="{9B8EAE76-1304-4969-901B-B806F6876B3B}" type="presOf" srcId="{FDB90498-0412-412A-858D-DEFF7F189EFC}" destId="{5DF63880-42CE-4EBA-AFBF-84C1FEF4E685}" srcOrd="0" destOrd="5" presId="urn:microsoft.com/office/officeart/2005/8/layout/hList1"/>
    <dgm:cxn modelId="{6AD1751B-9C73-456A-8ED3-ED19553F1D66}" srcId="{F35D1B33-9FEB-454A-89F8-4A27E414BC4E}" destId="{72F03DA1-507C-4CB6-9387-F88295A18665}" srcOrd="2" destOrd="0" parTransId="{EA2E292C-52A6-4F2A-9E02-248209A2C802}" sibTransId="{32F4CC55-FBA1-49C8-AFE3-14E783503A8F}"/>
    <dgm:cxn modelId="{302386C8-4010-48EC-9603-28774C7EE450}" srcId="{F35D1B33-9FEB-454A-89F8-4A27E414BC4E}" destId="{BE9F47BD-5DDF-4D2F-ACB3-F09692A7D121}" srcOrd="4" destOrd="0" parTransId="{F403DCC8-FE7B-4986-B726-5590314BA8CC}" sibTransId="{66AB688C-8124-4987-A4C7-4A1BA6ADCEAB}"/>
    <dgm:cxn modelId="{F7712342-9C22-4257-ABDC-877A7840990C}" srcId="{FB5666CB-D81E-48AE-91CD-07A1771C7B7E}" destId="{E6CE797D-1BE3-4734-A3D9-62E3A45F0F27}" srcOrd="0" destOrd="0" parTransId="{F41D3FED-C1C9-4A86-A623-DB74C5A3162D}" sibTransId="{BD663827-9BCE-4532-873C-087033401E43}"/>
    <dgm:cxn modelId="{322C68D7-1A9B-47E0-8E04-C718E8640720}" type="presOf" srcId="{5AAEBF10-1977-48F1-931A-6289D254C036}" destId="{5DF63880-42CE-4EBA-AFBF-84C1FEF4E685}" srcOrd="0" destOrd="3" presId="urn:microsoft.com/office/officeart/2005/8/layout/hList1"/>
    <dgm:cxn modelId="{742AE407-8333-43AC-BE74-24F7CF3CC8D5}" type="presOf" srcId="{DB168B33-65F5-495E-9694-044E3AB23A0B}" destId="{3A6F4817-4D72-4AB9-9E98-E8A86076FFCB}" srcOrd="0" destOrd="3" presId="urn:microsoft.com/office/officeart/2005/8/layout/hList1"/>
    <dgm:cxn modelId="{C56A534E-5174-4F77-8506-0CB21E2D1A59}" srcId="{F35D1B33-9FEB-454A-89F8-4A27E414BC4E}" destId="{DB168B33-65F5-495E-9694-044E3AB23A0B}" srcOrd="3" destOrd="0" parTransId="{A9402CDB-4FEF-43FF-A704-6E5A999E6FB4}" sibTransId="{0AD152F0-0302-4C0F-884D-44DAB6E091FF}"/>
    <dgm:cxn modelId="{4C4C636D-382C-462C-B34A-866B4C6288D2}" type="presOf" srcId="{E6CE797D-1BE3-4734-A3D9-62E3A45F0F27}" destId="{0B818DA8-FD24-43B8-B06C-5128E75A44AF}" srcOrd="0" destOrd="0" presId="urn:microsoft.com/office/officeart/2005/8/layout/hList1"/>
    <dgm:cxn modelId="{79144FA2-2217-4D4A-B490-5F4023BE2BC6}" srcId="{F35D1B33-9FEB-454A-89F8-4A27E414BC4E}" destId="{1F6E3D66-3EE2-478F-80AB-1BF00E12020B}" srcOrd="5" destOrd="0" parTransId="{05E8C600-2978-47F1-AB82-90AAE4A73790}" sibTransId="{7953E485-93EA-4B87-A62D-C2AA689BDBBF}"/>
    <dgm:cxn modelId="{74BC0B22-28EA-41F4-B3FA-F69E2A395767}" srcId="{E6CE797D-1BE3-4734-A3D9-62E3A45F0F27}" destId="{627989FA-AB87-4D44-B35B-9CAD9058D874}" srcOrd="8" destOrd="0" parTransId="{D3DBC3D1-7D33-43E2-A67E-F0AEC19FE4CC}" sibTransId="{4C2D8370-467F-4539-82D0-188AC18BC794}"/>
    <dgm:cxn modelId="{0E034993-7E8C-40E1-9A0E-46CD9494F006}" type="presOf" srcId="{16310936-D118-40E0-86B0-6286D6832DB4}" destId="{9E0AC52C-E651-4342-A0C3-64136B7FB10B}" srcOrd="0" destOrd="1" presId="urn:microsoft.com/office/officeart/2005/8/layout/hList1"/>
    <dgm:cxn modelId="{48808505-C4C1-4853-8821-BB9A99243EAD}" type="presOf" srcId="{6ADF2FD7-17C0-47E9-A650-1E80BC6A45F3}" destId="{5DF63880-42CE-4EBA-AFBF-84C1FEF4E685}" srcOrd="0" destOrd="7" presId="urn:microsoft.com/office/officeart/2005/8/layout/hList1"/>
    <dgm:cxn modelId="{3038DD66-1B00-4387-859C-2F4E308F8FC1}" type="presOf" srcId="{2DF7A99F-1C5C-42F7-A0E9-0D016B4694D4}" destId="{3A6F4817-4D72-4AB9-9E98-E8A86076FFCB}" srcOrd="0" destOrd="1" presId="urn:microsoft.com/office/officeart/2005/8/layout/hList1"/>
    <dgm:cxn modelId="{BAC596C5-DAB4-4A0C-85D9-CFF52DF4849B}" type="presOf" srcId="{ECC89D0F-25A0-4F8E-8814-77C464B61F69}" destId="{5DF63880-42CE-4EBA-AFBF-84C1FEF4E685}" srcOrd="0" destOrd="9" presId="urn:microsoft.com/office/officeart/2005/8/layout/hList1"/>
    <dgm:cxn modelId="{6021A47C-6A2A-4EFD-965E-1AE18B5D38F4}" type="presOf" srcId="{FB5666CB-D81E-48AE-91CD-07A1771C7B7E}" destId="{8D326A16-3EBC-435A-8BDD-21EB77A9F875}" srcOrd="0" destOrd="0" presId="urn:microsoft.com/office/officeart/2005/8/layout/hList1"/>
    <dgm:cxn modelId="{E350549C-3467-4B8D-B83F-95C2E737F106}" srcId="{CD2BA253-C6C6-4491-8295-C8D7575186A8}" destId="{086D86F8-3F3C-4186-B63C-76993C76C98E}" srcOrd="3" destOrd="0" parTransId="{0400F541-10EE-44E3-997C-FD18666C269A}" sibTransId="{291489FB-13D9-41E2-83C9-ED6CCCC3D2CA}"/>
    <dgm:cxn modelId="{9285BF18-C73A-4A92-A30C-6FA2FB304E63}" srcId="{E6CE797D-1BE3-4734-A3D9-62E3A45F0F27}" destId="{6ADF2FD7-17C0-47E9-A650-1E80BC6A45F3}" srcOrd="7" destOrd="0" parTransId="{16760D1A-03A0-4A09-9B42-E012E458DE26}" sibTransId="{94012500-F290-46E8-BAF0-CBC3BF7EE548}"/>
    <dgm:cxn modelId="{C8A45D13-1360-407F-81D2-3D150BC9BEE2}" type="presOf" srcId="{CAB3ED7C-947B-4EC5-8801-7BFEADCEBDC2}" destId="{9E0AC52C-E651-4342-A0C3-64136B7FB10B}" srcOrd="0" destOrd="0" presId="urn:microsoft.com/office/officeart/2005/8/layout/hList1"/>
    <dgm:cxn modelId="{622E773C-81FE-4390-B451-AE5DEDE8769E}" srcId="{E6CE797D-1BE3-4734-A3D9-62E3A45F0F27}" destId="{DF00DEB9-FA64-4DB0-9C72-C36DB81BE131}" srcOrd="0" destOrd="0" parTransId="{3EFFC256-E0C6-4340-9AAC-0568CF1BFFEA}" sibTransId="{0A9BAD4D-15DD-4956-9539-ABC49599CD89}"/>
    <dgm:cxn modelId="{BEAD18CD-8E84-426A-A6AE-E3DCCD52A8ED}" srcId="{F35D1B33-9FEB-454A-89F8-4A27E414BC4E}" destId="{2DF7A99F-1C5C-42F7-A0E9-0D016B4694D4}" srcOrd="1" destOrd="0" parTransId="{122BBB1F-9D3D-4E4B-9824-3475D2D137A4}" sibTransId="{32E3D9B6-2A6E-4454-9804-3A50C58CEEB7}"/>
    <dgm:cxn modelId="{F699A7AB-5537-43B0-98EC-96753FC1AE9E}" srcId="{FB5666CB-D81E-48AE-91CD-07A1771C7B7E}" destId="{F35D1B33-9FEB-454A-89F8-4A27E414BC4E}" srcOrd="1" destOrd="0" parTransId="{53A6D052-1E5B-406A-97C3-D599CB253EBC}" sibTransId="{C60B00C1-2CFD-496A-8699-C9B7A151BDED}"/>
    <dgm:cxn modelId="{0BA173F0-FEA2-4F25-AA89-CC903F39E5FC}" type="presParOf" srcId="{8D326A16-3EBC-435A-8BDD-21EB77A9F875}" destId="{31560916-A548-4D6D-91A4-787BF9EF09CB}" srcOrd="0" destOrd="0" presId="urn:microsoft.com/office/officeart/2005/8/layout/hList1"/>
    <dgm:cxn modelId="{501D6ACD-0DCC-4221-9656-28FE630E77B8}" type="presParOf" srcId="{31560916-A548-4D6D-91A4-787BF9EF09CB}" destId="{0B818DA8-FD24-43B8-B06C-5128E75A44AF}" srcOrd="0" destOrd="0" presId="urn:microsoft.com/office/officeart/2005/8/layout/hList1"/>
    <dgm:cxn modelId="{1AB9F069-0A70-4C88-8008-924150221E9E}" type="presParOf" srcId="{31560916-A548-4D6D-91A4-787BF9EF09CB}" destId="{5DF63880-42CE-4EBA-AFBF-84C1FEF4E685}" srcOrd="1" destOrd="0" presId="urn:microsoft.com/office/officeart/2005/8/layout/hList1"/>
    <dgm:cxn modelId="{7F2C1C49-F68A-4497-A1BB-F82B8E805D1F}" type="presParOf" srcId="{8D326A16-3EBC-435A-8BDD-21EB77A9F875}" destId="{7073D503-03C4-4562-90BF-8BF82335B068}" srcOrd="1" destOrd="0" presId="urn:microsoft.com/office/officeart/2005/8/layout/hList1"/>
    <dgm:cxn modelId="{FADE6C74-8C9A-4295-A0CF-23866F270E18}" type="presParOf" srcId="{8D326A16-3EBC-435A-8BDD-21EB77A9F875}" destId="{78F0D290-E182-4B7E-A45B-535CEFBA2425}" srcOrd="2" destOrd="0" presId="urn:microsoft.com/office/officeart/2005/8/layout/hList1"/>
    <dgm:cxn modelId="{3D47169E-452D-49E0-8D26-908559B374AA}" type="presParOf" srcId="{78F0D290-E182-4B7E-A45B-535CEFBA2425}" destId="{7197D5B9-C923-424F-9B81-FC36D6E40E19}" srcOrd="0" destOrd="0" presId="urn:microsoft.com/office/officeart/2005/8/layout/hList1"/>
    <dgm:cxn modelId="{DFD2AC9B-A803-4847-863E-C0753E0A3BA0}" type="presParOf" srcId="{78F0D290-E182-4B7E-A45B-535CEFBA2425}" destId="{3A6F4817-4D72-4AB9-9E98-E8A86076FFCB}" srcOrd="1" destOrd="0" presId="urn:microsoft.com/office/officeart/2005/8/layout/hList1"/>
    <dgm:cxn modelId="{61B4C65D-0046-40EB-8BB8-A6709FBF8D5B}" type="presParOf" srcId="{8D326A16-3EBC-435A-8BDD-21EB77A9F875}" destId="{94B16DD2-2BAC-425E-842A-32BA03011C78}" srcOrd="3" destOrd="0" presId="urn:microsoft.com/office/officeart/2005/8/layout/hList1"/>
    <dgm:cxn modelId="{B258A51A-3AAF-40B7-8196-C684950BBC2C}" type="presParOf" srcId="{8D326A16-3EBC-435A-8BDD-21EB77A9F875}" destId="{FEF60D8F-2A62-4C2F-AC11-1297F2FE861A}" srcOrd="4" destOrd="0" presId="urn:microsoft.com/office/officeart/2005/8/layout/hList1"/>
    <dgm:cxn modelId="{FB6DC9F3-751C-4EBB-B0C5-0A2256DC2701}" type="presParOf" srcId="{FEF60D8F-2A62-4C2F-AC11-1297F2FE861A}" destId="{5ADE25B3-644C-46BA-A821-D6B1C7F17E5A}" srcOrd="0" destOrd="0" presId="urn:microsoft.com/office/officeart/2005/8/layout/hList1"/>
    <dgm:cxn modelId="{EF295116-0D58-4795-938B-59A2DF008CD4}" type="presParOf" srcId="{FEF60D8F-2A62-4C2F-AC11-1297F2FE861A}" destId="{9E0AC52C-E651-4342-A0C3-64136B7FB10B}" srcOrd="1" destOrd="0" presId="urn:microsoft.com/office/officeart/2005/8/layout/h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77C025-D4B3-4A1F-A296-49627FBE8463}" type="doc">
      <dgm:prSet loTypeId="urn:microsoft.com/office/officeart/2005/8/layout/default#1" loCatId="list" qsTypeId="urn:microsoft.com/office/officeart/2005/8/quickstyle/simple4" qsCatId="simple" csTypeId="urn:microsoft.com/office/officeart/2005/8/colors/accent2_2" csCatId="accent2" phldr="1"/>
      <dgm:spPr/>
      <dgm:t>
        <a:bodyPr/>
        <a:lstStyle/>
        <a:p>
          <a:endParaRPr lang="zh-CN" altLang="en-US"/>
        </a:p>
      </dgm:t>
    </dgm:pt>
    <dgm:pt modelId="{1A05E3C3-A5F5-49C7-B9B7-7CB9924F4E4C}">
      <dgm:prSet phldrT="[文本]" custT="1"/>
      <dgm:spPr>
        <a:solidFill>
          <a:srgbClr val="00B0F0">
            <a:alpha val="75000"/>
          </a:srgbClr>
        </a:solidFill>
      </dgm:spPr>
      <dgm:t>
        <a:bodyPr/>
        <a:lstStyle/>
        <a:p>
          <a:r>
            <a:rPr lang="en-US" altLang="zh-CN" sz="1400" b="1" u="sng" dirty="0" smtClean="0">
              <a:latin typeface="幼圆" pitchFamily="49" charset="-122"/>
              <a:ea typeface="幼圆" pitchFamily="49" charset="-122"/>
            </a:rPr>
            <a:t>ITSM</a:t>
          </a:r>
          <a:r>
            <a:rPr lang="zh-CN" altLang="en-US" sz="1400" b="1" u="sng" dirty="0" smtClean="0">
              <a:latin typeface="幼圆" pitchFamily="49" charset="-122"/>
              <a:ea typeface="幼圆" pitchFamily="49" charset="-122"/>
            </a:rPr>
            <a:t>流程管理咨询</a:t>
          </a:r>
          <a:endParaRPr lang="en-US" altLang="zh-CN" sz="1400" b="1" u="sng" dirty="0" smtClean="0">
            <a:latin typeface="幼圆" pitchFamily="49" charset="-122"/>
            <a:ea typeface="幼圆" pitchFamily="49" charset="-122"/>
          </a:endParaRPr>
        </a:p>
        <a:p>
          <a:r>
            <a:rPr lang="zh-CN" altLang="en-US" sz="1400" b="1" u="sng" dirty="0" smtClean="0">
              <a:latin typeface="幼圆" pitchFamily="49" charset="-122"/>
              <a:ea typeface="幼圆" pitchFamily="49" charset="-122"/>
            </a:rPr>
            <a:t>方案概述</a:t>
          </a:r>
          <a:endParaRPr lang="en-US" altLang="zh-CN" sz="1400" b="1" u="sng" dirty="0" smtClean="0">
            <a:latin typeface="幼圆" pitchFamily="49" charset="-122"/>
            <a:ea typeface="幼圆" pitchFamily="49" charset="-122"/>
          </a:endParaRPr>
        </a:p>
        <a:p>
          <a:r>
            <a:rPr lang="zh-CN" altLang="en-US" sz="1200" dirty="0" smtClean="0">
              <a:latin typeface="微软雅黑" panose="020B0503020204020204" pitchFamily="34" charset="-122"/>
              <a:ea typeface="微软雅黑" panose="020B0503020204020204" pitchFamily="34" charset="-122"/>
            </a:rPr>
            <a:t>“参考</a:t>
          </a:r>
          <a:r>
            <a:rPr lang="en-US" altLang="zh-CN" sz="1200" dirty="0" smtClean="0">
              <a:latin typeface="微软雅黑" panose="020B0503020204020204" pitchFamily="34" charset="-122"/>
              <a:ea typeface="微软雅黑" panose="020B0503020204020204" pitchFamily="34" charset="-122"/>
            </a:rPr>
            <a:t>IT</a:t>
          </a:r>
          <a:r>
            <a:rPr lang="zh-CN" altLang="en-US" sz="1200" dirty="0" smtClean="0">
              <a:latin typeface="微软雅黑" panose="020B0503020204020204" pitchFamily="34" charset="-122"/>
              <a:ea typeface="微软雅黑" panose="020B0503020204020204" pitchFamily="34" charset="-122"/>
            </a:rPr>
            <a:t>服务管理最佳实践，对组织</a:t>
          </a:r>
          <a:r>
            <a:rPr lang="en-US" altLang="zh-CN" sz="1200" dirty="0" smtClean="0">
              <a:latin typeface="微软雅黑" panose="020B0503020204020204" pitchFamily="34" charset="-122"/>
              <a:ea typeface="微软雅黑" panose="020B0503020204020204" pitchFamily="34" charset="-122"/>
            </a:rPr>
            <a:t>IT</a:t>
          </a:r>
          <a:r>
            <a:rPr lang="zh-CN" altLang="en-US" sz="1200" dirty="0" smtClean="0">
              <a:latin typeface="微软雅黑" panose="020B0503020204020204" pitchFamily="34" charset="-122"/>
              <a:ea typeface="微软雅黑" panose="020B0503020204020204" pitchFamily="34" charset="-122"/>
            </a:rPr>
            <a:t>服务交付及支持流程进行梳理、规划、设计和优化，帮助组织充分利用现有资源，以成本最优方式向客户提供优质的</a:t>
          </a:r>
          <a:r>
            <a:rPr lang="en-US" altLang="zh-CN" sz="1200" dirty="0" smtClean="0">
              <a:latin typeface="微软雅黑" panose="020B0503020204020204" pitchFamily="34" charset="-122"/>
              <a:ea typeface="微软雅黑" panose="020B0503020204020204" pitchFamily="34" charset="-122"/>
            </a:rPr>
            <a:t>IT</a:t>
          </a:r>
          <a:r>
            <a:rPr lang="zh-CN" altLang="en-US" sz="1200" dirty="0" smtClean="0">
              <a:latin typeface="微软雅黑" panose="020B0503020204020204" pitchFamily="34" charset="-122"/>
              <a:ea typeface="微软雅黑" panose="020B0503020204020204" pitchFamily="34" charset="-122"/>
            </a:rPr>
            <a:t>服务。</a:t>
          </a:r>
          <a:r>
            <a:rPr lang="zh-CN" altLang="en-US"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dgm:t>
    </dgm:pt>
    <dgm:pt modelId="{B3BF3460-2A11-41D2-88F4-272026B4A2CA}" cxnId="{BB2074C9-435E-4901-B20E-FF598901DA54}" type="parTrans">
      <dgm:prSet/>
      <dgm:spPr/>
      <dgm:t>
        <a:bodyPr/>
        <a:lstStyle/>
        <a:p>
          <a:endParaRPr lang="zh-CN" altLang="en-US"/>
        </a:p>
      </dgm:t>
    </dgm:pt>
    <dgm:pt modelId="{8BA0AC79-81EE-42C2-8338-7EE5C4BD077F}" cxnId="{BB2074C9-435E-4901-B20E-FF598901DA54}" type="sibTrans">
      <dgm:prSet/>
      <dgm:spPr/>
      <dgm:t>
        <a:bodyPr/>
        <a:lstStyle/>
        <a:p>
          <a:endParaRPr lang="zh-CN" altLang="en-US"/>
        </a:p>
      </dgm:t>
    </dgm:pt>
    <dgm:pt modelId="{439693EF-753C-435B-9F7A-39F8B7A7C36D}" type="pres">
      <dgm:prSet presAssocID="{7F77C025-D4B3-4A1F-A296-49627FBE8463}" presName="diagram" presStyleCnt="0">
        <dgm:presLayoutVars>
          <dgm:dir/>
          <dgm:resizeHandles val="exact"/>
        </dgm:presLayoutVars>
      </dgm:prSet>
      <dgm:spPr/>
      <dgm:t>
        <a:bodyPr/>
        <a:lstStyle/>
        <a:p>
          <a:endParaRPr lang="zh-CN" altLang="en-US"/>
        </a:p>
      </dgm:t>
    </dgm:pt>
    <dgm:pt modelId="{8837A436-80AA-49E5-8A77-6D47133EAA08}" type="pres">
      <dgm:prSet presAssocID="{1A05E3C3-A5F5-49C7-B9B7-7CB9924F4E4C}" presName="node" presStyleLbl="node1" presStyleIdx="0" presStyleCnt="1" custScaleX="138566" custLinFactNeighborX="-94" custLinFactNeighborY="-3960">
        <dgm:presLayoutVars>
          <dgm:bulletEnabled val="1"/>
        </dgm:presLayoutVars>
      </dgm:prSet>
      <dgm:spPr/>
      <dgm:t>
        <a:bodyPr/>
        <a:lstStyle/>
        <a:p>
          <a:endParaRPr lang="zh-CN" altLang="en-US"/>
        </a:p>
      </dgm:t>
    </dgm:pt>
  </dgm:ptLst>
  <dgm:cxnLst>
    <dgm:cxn modelId="{FF7170D2-40AF-4C6B-B404-FA50482851DC}" type="presOf" srcId="{1A05E3C3-A5F5-49C7-B9B7-7CB9924F4E4C}" destId="{8837A436-80AA-49E5-8A77-6D47133EAA08}" srcOrd="0" destOrd="0" presId="urn:microsoft.com/office/officeart/2005/8/layout/default#1"/>
    <dgm:cxn modelId="{BB2074C9-435E-4901-B20E-FF598901DA54}" srcId="{7F77C025-D4B3-4A1F-A296-49627FBE8463}" destId="{1A05E3C3-A5F5-49C7-B9B7-7CB9924F4E4C}" srcOrd="0" destOrd="0" parTransId="{B3BF3460-2A11-41D2-88F4-272026B4A2CA}" sibTransId="{8BA0AC79-81EE-42C2-8338-7EE5C4BD077F}"/>
    <dgm:cxn modelId="{812B55C8-1C21-4409-8567-92EF18329D19}" type="presOf" srcId="{7F77C025-D4B3-4A1F-A296-49627FBE8463}" destId="{439693EF-753C-435B-9F7A-39F8B7A7C36D}" srcOrd="0" destOrd="0" presId="urn:microsoft.com/office/officeart/2005/8/layout/default#1"/>
    <dgm:cxn modelId="{9CFD5166-52DE-430E-AC09-7C5EA8FFE650}" type="presParOf" srcId="{439693EF-753C-435B-9F7A-39F8B7A7C36D}" destId="{8837A436-80AA-49E5-8A77-6D47133EAA08}" srcOrd="0" destOrd="0" presId="urn:microsoft.com/office/officeart/2005/8/layout/default#1"/>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86808" cy="4929222"/>
        <a:chOff x="0" y="0"/>
        <a:chExt cx="8286808" cy="4929222"/>
      </a:xfrm>
    </dsp:grpSpPr>
    <dsp:sp modelId="{F3131FFC-A618-463F-B244-FD5146619402}">
      <dsp:nvSpPr>
        <dsp:cNvPr id="3" name="圆角矩形 2"/>
        <dsp:cNvSpPr/>
      </dsp:nvSpPr>
      <dsp:spPr bwMode="white">
        <a:xfrm>
          <a:off x="0" y="73617"/>
          <a:ext cx="8286808" cy="1146331"/>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0480" tIns="30480" rIns="30480" bIns="3048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800" u="none" dirty="0" smtClean="0">
              <a:latin typeface="微软雅黑" panose="020B0503020204020204" pitchFamily="34" charset="-122"/>
              <a:ea typeface="微软雅黑" panose="020B0503020204020204" pitchFamily="34" charset="-122"/>
            </a:rPr>
            <a:t>项目背景：</a:t>
          </a:r>
          <a:endParaRPr lang="zh-CN" altLang="en-US" sz="8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sz="800" dirty="0" smtClean="0">
              <a:latin typeface="微软雅黑" panose="020B0503020204020204" pitchFamily="34" charset="-122"/>
              <a:ea typeface="微软雅黑" panose="020B0503020204020204" pitchFamily="34" charset="-122"/>
            </a:rPr>
            <a:t>“科技工作向科技服务转型”的发展战略</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en-US" altLang="zh-CN" sz="800" dirty="0" smtClean="0">
              <a:latin typeface="微软雅黑" panose="020B0503020204020204" pitchFamily="34" charset="-122"/>
              <a:ea typeface="微软雅黑" panose="020B0503020204020204" pitchFamily="34" charset="-122"/>
            </a:rPr>
            <a:t>IT</a:t>
          </a:r>
          <a:r>
            <a:rPr lang="zh-CN" altLang="en-US" sz="800" dirty="0" smtClean="0">
              <a:latin typeface="微软雅黑" panose="020B0503020204020204" pitchFamily="34" charset="-122"/>
              <a:ea typeface="微软雅黑" panose="020B0503020204020204" pitchFamily="34" charset="-122"/>
            </a:rPr>
            <a:t>已实现数据大集中，实行总部集中管控，</a:t>
          </a:r>
          <a:r>
            <a:rPr lang="zh-CN" sz="800" dirty="0" smtClean="0">
              <a:latin typeface="微软雅黑" panose="020B0503020204020204" pitchFamily="34" charset="-122"/>
              <a:ea typeface="微软雅黑" panose="020B0503020204020204" pitchFamily="34" charset="-122"/>
            </a:rPr>
            <a:t>原有</a:t>
          </a:r>
          <a:r>
            <a:rPr lang="zh-CN" altLang="en-US" sz="800" dirty="0" smtClean="0">
              <a:latin typeface="微软雅黑" panose="020B0503020204020204" pitchFamily="34" charset="-122"/>
              <a:ea typeface="微软雅黑" panose="020B0503020204020204" pitchFamily="34" charset="-122"/>
            </a:rPr>
            <a:t>租户</a:t>
          </a:r>
          <a:r>
            <a:rPr lang="zh-CN" sz="800" dirty="0" smtClean="0">
              <a:latin typeface="微软雅黑" panose="020B0503020204020204" pitchFamily="34" charset="-122"/>
              <a:ea typeface="微软雅黑" panose="020B0503020204020204" pitchFamily="34" charset="-122"/>
            </a:rPr>
            <a:t>开发的服务台软件已逐渐成为标准化流程运作和精细化质量管理的发展瓶颈</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业务逐步确立了“小前台、大后台”的运营形态，各种请求和不规则需求越来越多，业务和需求处理面临一系列问题</a:t>
          </a:r>
          <a:endParaRPr lang="zh-CN" altLang="en-US" sz="800" dirty="0">
            <a:latin typeface="微软雅黑" panose="020B0503020204020204" pitchFamily="34" charset="-122"/>
            <a:ea typeface="微软雅黑" panose="020B0503020204020204" pitchFamily="34" charset="-122"/>
          </a:endParaRPr>
        </a:p>
      </dsp:txBody>
      <dsp:txXfrm>
        <a:off x="0" y="73617"/>
        <a:ext cx="8286808" cy="1146331"/>
      </dsp:txXfrm>
    </dsp:sp>
    <dsp:sp modelId="{96D1E573-7AE6-41C5-A699-3C512CB05AA7}">
      <dsp:nvSpPr>
        <dsp:cNvPr id="4" name="圆角矩形 3"/>
        <dsp:cNvSpPr/>
      </dsp:nvSpPr>
      <dsp:spPr bwMode="white">
        <a:xfrm>
          <a:off x="114633" y="193327"/>
          <a:ext cx="1657362" cy="91706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4633" y="193327"/>
        <a:ext cx="1657362" cy="917064"/>
      </dsp:txXfrm>
    </dsp:sp>
    <dsp:sp modelId="{DE1F3F32-C3CD-4BBA-89D0-0A12AE4BA8A2}">
      <dsp:nvSpPr>
        <dsp:cNvPr id="5" name="圆角矩形 4"/>
        <dsp:cNvSpPr/>
      </dsp:nvSpPr>
      <dsp:spPr bwMode="white">
        <a:xfrm>
          <a:off x="0" y="1260964"/>
          <a:ext cx="8286808" cy="1146331"/>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0480" tIns="30480" rIns="30480" bIns="3048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800" u="none" dirty="0" smtClean="0">
              <a:latin typeface="微软雅黑" panose="020B0503020204020204" pitchFamily="34" charset="-122"/>
              <a:ea typeface="微软雅黑" panose="020B0503020204020204" pitchFamily="34" charset="-122"/>
            </a:rPr>
            <a:t>软聚解决方案：</a:t>
          </a:r>
          <a:endParaRPr lang="zh-CN" altLang="en-US" sz="8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基于</a:t>
          </a:r>
          <a:r>
            <a:rPr lang="en-US" altLang="zh-CN" sz="800" dirty="0" smtClean="0">
              <a:latin typeface="微软雅黑" panose="020B0503020204020204" pitchFamily="34" charset="-122"/>
              <a:ea typeface="微软雅黑" panose="020B0503020204020204" pitchFamily="34" charset="-122"/>
            </a:rPr>
            <a:t>ITIL</a:t>
          </a:r>
          <a:r>
            <a:rPr lang="zh-CN" altLang="en-US" sz="800" dirty="0" smtClean="0">
              <a:latin typeface="微软雅黑" panose="020B0503020204020204" pitchFamily="34" charset="-122"/>
              <a:ea typeface="微软雅黑" panose="020B0503020204020204" pitchFamily="34" charset="-122"/>
            </a:rPr>
            <a:t>和</a:t>
          </a:r>
          <a:r>
            <a:rPr lang="en-US" altLang="zh-CN" sz="800" dirty="0" smtClean="0">
              <a:latin typeface="微软雅黑" panose="020B0503020204020204" pitchFamily="34" charset="-122"/>
              <a:ea typeface="微软雅黑" panose="020B0503020204020204" pitchFamily="34" charset="-122"/>
            </a:rPr>
            <a:t>BSM</a:t>
          </a:r>
          <a:r>
            <a:rPr lang="zh-CN" altLang="en-US" sz="800" dirty="0" smtClean="0">
              <a:latin typeface="微软雅黑" panose="020B0503020204020204" pitchFamily="34" charset="-122"/>
              <a:ea typeface="微软雅黑" panose="020B0503020204020204" pitchFamily="34" charset="-122"/>
            </a:rPr>
            <a:t>的</a:t>
          </a:r>
          <a:r>
            <a:rPr lang="en-US" altLang="zh-CN" sz="800" dirty="0" smtClean="0">
              <a:latin typeface="微软雅黑" panose="020B0503020204020204" pitchFamily="34" charset="-122"/>
              <a:ea typeface="微软雅黑" panose="020B0503020204020204" pitchFamily="34" charset="-122"/>
            </a:rPr>
            <a:t>IT</a:t>
          </a:r>
          <a:r>
            <a:rPr lang="zh-CN" altLang="en-US" sz="800" dirty="0" smtClean="0">
              <a:latin typeface="微软雅黑" panose="020B0503020204020204" pitchFamily="34" charset="-122"/>
              <a:ea typeface="微软雅黑" panose="020B0503020204020204" pitchFamily="34" charset="-122"/>
            </a:rPr>
            <a:t>服务台设计和实施</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事件管理、问题管理、变更管理、配置管理和服务级别管理流程设计和实施</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服务目录设计和服务指标分解</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借鉴</a:t>
          </a:r>
          <a:r>
            <a:rPr lang="en-US" altLang="zh-CN" sz="800" dirty="0" smtClean="0">
              <a:latin typeface="微软雅黑" panose="020B0503020204020204" pitchFamily="34" charset="-122"/>
              <a:ea typeface="微软雅黑" panose="020B0503020204020204" pitchFamily="34" charset="-122"/>
            </a:rPr>
            <a:t>ITIL</a:t>
          </a:r>
          <a:r>
            <a:rPr lang="zh-CN" altLang="en-US" sz="800" dirty="0" smtClean="0">
              <a:latin typeface="微软雅黑" panose="020B0503020204020204" pitchFamily="34" charset="-122"/>
              <a:ea typeface="微软雅黑" panose="020B0503020204020204" pitchFamily="34" charset="-122"/>
            </a:rPr>
            <a:t>思想，</a:t>
          </a:r>
          <a:r>
            <a:rPr lang="zh-CN" sz="800" dirty="0" smtClean="0">
              <a:latin typeface="微软雅黑" panose="020B0503020204020204" pitchFamily="34" charset="-122"/>
              <a:ea typeface="微软雅黑" panose="020B0503020204020204" pitchFamily="34" charset="-122"/>
            </a:rPr>
            <a:t>构建</a:t>
          </a:r>
          <a:r>
            <a:rPr lang="zh-CN" altLang="en-US" sz="800" dirty="0" smtClean="0">
              <a:latin typeface="微软雅黑" panose="020B0503020204020204" pitchFamily="34" charset="-122"/>
              <a:ea typeface="微软雅黑" panose="020B0503020204020204" pitchFamily="34" charset="-122"/>
            </a:rPr>
            <a:t>基于水务系统的</a:t>
          </a:r>
          <a:r>
            <a:rPr lang="zh-CN" sz="800" dirty="0" smtClean="0">
              <a:latin typeface="微软雅黑" panose="020B0503020204020204" pitchFamily="34" charset="-122"/>
              <a:ea typeface="微软雅黑" panose="020B0503020204020204" pitchFamily="34" charset="-122"/>
            </a:rPr>
            <a:t>专家型</a:t>
          </a:r>
          <a:r>
            <a:rPr lang="zh-CN" altLang="en-US" sz="800" dirty="0" smtClean="0">
              <a:latin typeface="微软雅黑" panose="020B0503020204020204" pitchFamily="34" charset="-122"/>
              <a:ea typeface="微软雅黑" panose="020B0503020204020204" pitchFamily="34" charset="-122"/>
            </a:rPr>
            <a:t>服务</a:t>
          </a:r>
          <a:r>
            <a:rPr lang="zh-CN" sz="800" dirty="0" smtClean="0">
              <a:latin typeface="微软雅黑" panose="020B0503020204020204" pitchFamily="34" charset="-122"/>
              <a:ea typeface="微软雅黑" panose="020B0503020204020204" pitchFamily="34" charset="-122"/>
            </a:rPr>
            <a:t>平台</a:t>
          </a:r>
          <a:endParaRPr lang="zh-CN" altLang="en-US" sz="800" dirty="0">
            <a:latin typeface="微软雅黑" panose="020B0503020204020204" pitchFamily="34" charset="-122"/>
            <a:ea typeface="微软雅黑" panose="020B0503020204020204" pitchFamily="34" charset="-122"/>
          </a:endParaRPr>
        </a:p>
      </dsp:txBody>
      <dsp:txXfrm>
        <a:off x="0" y="1260964"/>
        <a:ext cx="8286808" cy="1146331"/>
      </dsp:txXfrm>
    </dsp:sp>
    <dsp:sp modelId="{0C8E732E-3946-487C-A25F-8932A49A388F}">
      <dsp:nvSpPr>
        <dsp:cNvPr id="6" name="圆角矩形 5"/>
        <dsp:cNvSpPr/>
      </dsp:nvSpPr>
      <dsp:spPr bwMode="white">
        <a:xfrm>
          <a:off x="114633" y="1375597"/>
          <a:ext cx="1657362" cy="91706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4633" y="1375597"/>
        <a:ext cx="1657362" cy="917064"/>
      </dsp:txXfrm>
    </dsp:sp>
    <dsp:sp modelId="{2E2F34EC-097C-46EF-85A9-81AD3EC1FCD0}">
      <dsp:nvSpPr>
        <dsp:cNvPr id="7" name="圆角矩形 6"/>
        <dsp:cNvSpPr/>
      </dsp:nvSpPr>
      <dsp:spPr bwMode="white">
        <a:xfrm>
          <a:off x="0" y="2521927"/>
          <a:ext cx="8286808" cy="1146331"/>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0480" tIns="30480" rIns="30480" bIns="3048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800" u="none" dirty="0" smtClean="0">
              <a:latin typeface="微软雅黑" panose="020B0503020204020204" pitchFamily="34" charset="-122"/>
              <a:ea typeface="微软雅黑" panose="020B0503020204020204" pitchFamily="34" charset="-122"/>
            </a:rPr>
            <a:t>实施效果：</a:t>
          </a:r>
          <a:endParaRPr lang="zh-CN" altLang="en-US" sz="8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sz="800" dirty="0" smtClean="0">
              <a:latin typeface="微软雅黑" panose="020B0503020204020204" pitchFamily="34" charset="-122"/>
              <a:ea typeface="微软雅黑" panose="020B0503020204020204" pitchFamily="34" charset="-122"/>
            </a:rPr>
            <a:t>符合</a:t>
          </a:r>
          <a:r>
            <a:rPr lang="en-US" sz="800" dirty="0" smtClean="0">
              <a:latin typeface="微软雅黑" panose="020B0503020204020204" pitchFamily="34" charset="-122"/>
              <a:ea typeface="微软雅黑" panose="020B0503020204020204" pitchFamily="34" charset="-122"/>
            </a:rPr>
            <a:t>ITIL</a:t>
          </a:r>
          <a:r>
            <a:rPr lang="zh-CN" sz="800" dirty="0" smtClean="0">
              <a:latin typeface="微软雅黑" panose="020B0503020204020204" pitchFamily="34" charset="-122"/>
              <a:ea typeface="微软雅黑" panose="020B0503020204020204" pitchFamily="34" charset="-122"/>
            </a:rPr>
            <a:t>标准的</a:t>
          </a:r>
          <a:r>
            <a:rPr lang="en-US" sz="800" dirty="0" smtClean="0">
              <a:latin typeface="微软雅黑" panose="020B0503020204020204" pitchFamily="34" charset="-122"/>
              <a:ea typeface="微软雅黑" panose="020B0503020204020204" pitchFamily="34" charset="-122"/>
            </a:rPr>
            <a:t>IT</a:t>
          </a:r>
          <a:r>
            <a:rPr lang="zh-CN" sz="800" dirty="0" smtClean="0">
              <a:latin typeface="微软雅黑" panose="020B0503020204020204" pitchFamily="34" charset="-122"/>
              <a:ea typeface="微软雅黑" panose="020B0503020204020204" pitchFamily="34" charset="-122"/>
            </a:rPr>
            <a:t>服务台和事件管理、问题管理流程及知识库</a:t>
          </a:r>
          <a:r>
            <a:rPr lang="zh-CN" altLang="en-US" sz="800" dirty="0" smtClean="0">
              <a:latin typeface="微软雅黑" panose="020B0503020204020204" pitchFamily="34" charset="-122"/>
              <a:ea typeface="微软雅黑" panose="020B0503020204020204" pitchFamily="34" charset="-122"/>
            </a:rPr>
            <a:t>，</a:t>
          </a:r>
          <a:r>
            <a:rPr lang="zh-CN" sz="800" dirty="0" smtClean="0">
              <a:latin typeface="微软雅黑" panose="020B0503020204020204" pitchFamily="34" charset="-122"/>
              <a:ea typeface="微软雅黑" panose="020B0503020204020204" pitchFamily="34" charset="-122"/>
            </a:rPr>
            <a:t>加强了服务台的事件预防和主动解决的能力，并合理化监控和服务台的资源配置。</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结合水务行业监管标准和风险控制要求的变更审批机制</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资产管理与合同管理、配置管理流程有机结合</a:t>
          </a:r>
          <a:endParaRPr lang="zh-CN" altLang="en-US" sz="8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800" dirty="0" smtClean="0">
              <a:latin typeface="微软雅黑" panose="020B0503020204020204" pitchFamily="34" charset="-122"/>
              <a:ea typeface="微软雅黑" panose="020B0503020204020204" pitchFamily="34" charset="-122"/>
            </a:rPr>
            <a:t>服务台有效的解决了业务大集中后出现的管理集中和服务集中的需求</a:t>
          </a:r>
          <a:endParaRPr lang="zh-CN" altLang="en-US" sz="800" dirty="0">
            <a:latin typeface="微软雅黑" panose="020B0503020204020204" pitchFamily="34" charset="-122"/>
            <a:ea typeface="微软雅黑" panose="020B0503020204020204" pitchFamily="34" charset="-122"/>
          </a:endParaRPr>
        </a:p>
      </dsp:txBody>
      <dsp:txXfrm>
        <a:off x="0" y="2521927"/>
        <a:ext cx="8286808" cy="1146331"/>
      </dsp:txXfrm>
    </dsp:sp>
    <dsp:sp modelId="{E0C7FFF5-A8CB-4E58-98C0-208F92864561}">
      <dsp:nvSpPr>
        <dsp:cNvPr id="8" name="圆角矩形 7"/>
        <dsp:cNvSpPr/>
      </dsp:nvSpPr>
      <dsp:spPr bwMode="white">
        <a:xfrm>
          <a:off x="114633" y="2636560"/>
          <a:ext cx="1657362" cy="91706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4633" y="2636560"/>
        <a:ext cx="1657362" cy="917064"/>
      </dsp:txXfrm>
    </dsp:sp>
    <dsp:sp modelId="{6D8B4B22-74F5-4FE3-BD42-8CA040F5B7F6}">
      <dsp:nvSpPr>
        <dsp:cNvPr id="9" name="圆角矩形 8"/>
        <dsp:cNvSpPr/>
      </dsp:nvSpPr>
      <dsp:spPr bwMode="white">
        <a:xfrm>
          <a:off x="0" y="3782891"/>
          <a:ext cx="8286808" cy="1146331"/>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0480" tIns="30480" rIns="30480" bIns="3048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800" u="none" dirty="0" smtClean="0">
              <a:latin typeface="微软雅黑" panose="020B0503020204020204" pitchFamily="34" charset="-122"/>
              <a:ea typeface="微软雅黑" panose="020B0503020204020204" pitchFamily="34" charset="-122"/>
            </a:rPr>
            <a:t>客户评价：</a:t>
          </a:r>
          <a:endParaRPr lang="zh-CN" altLang="en-US" sz="8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en-US" altLang="zh-CN" sz="800" dirty="0" smtClean="0">
              <a:latin typeface="微软雅黑" panose="020B0503020204020204" pitchFamily="34" charset="-122"/>
              <a:ea typeface="微软雅黑" panose="020B0503020204020204" pitchFamily="34" charset="-122"/>
            </a:rPr>
            <a:t>“</a:t>
          </a:r>
          <a:r>
            <a:rPr lang="zh-CN" altLang="en-US" sz="800" dirty="0" smtClean="0">
              <a:latin typeface="微软雅黑" panose="020B0503020204020204" pitchFamily="34" charset="-122"/>
              <a:ea typeface="微软雅黑" panose="020B0503020204020204" pitchFamily="34" charset="-122"/>
            </a:rPr>
            <a:t>软聚的</a:t>
          </a:r>
          <a:r>
            <a:rPr lang="en-US" altLang="en-US" sz="800" dirty="0" smtClean="0">
              <a:latin typeface="微软雅黑" panose="020B0503020204020204" pitchFamily="34" charset="-122"/>
              <a:ea typeface="微软雅黑" panose="020B0503020204020204" pitchFamily="34" charset="-122"/>
            </a:rPr>
            <a:t>ITSM</a:t>
          </a:r>
          <a:r>
            <a:rPr lang="zh-CN" altLang="en-US" sz="800" dirty="0" smtClean="0">
              <a:latin typeface="微软雅黑" panose="020B0503020204020204" pitchFamily="34" charset="-122"/>
              <a:ea typeface="微软雅黑" panose="020B0503020204020204" pitchFamily="34" charset="-122"/>
            </a:rPr>
            <a:t>解决方案，是业务集中运作后，服务管理理念转型建设的重要部分，在软聚的帮助下，企业在短期内已经建立了主要的</a:t>
          </a:r>
          <a:r>
            <a:rPr lang="en-US" altLang="en-US" sz="800" dirty="0" smtClean="0">
              <a:latin typeface="微软雅黑" panose="020B0503020204020204" pitchFamily="34" charset="-122"/>
              <a:ea typeface="微软雅黑" panose="020B0503020204020204" pitchFamily="34" charset="-122"/>
            </a:rPr>
            <a:t>ITIL</a:t>
          </a:r>
          <a:r>
            <a:rPr lang="zh-CN" altLang="en-US" sz="800" dirty="0" smtClean="0">
              <a:latin typeface="微软雅黑" panose="020B0503020204020204" pitchFamily="34" charset="-122"/>
              <a:ea typeface="微软雅黑" panose="020B0503020204020204" pitchFamily="34" charset="-122"/>
            </a:rPr>
            <a:t>服务支持流程，引入了先进的技术平台，为我行服务战略转型打下了坚实的基础。尤其是服务台的建立，作为</a:t>
          </a:r>
          <a:r>
            <a:rPr lang="en-US" altLang="en-US" sz="800" dirty="0" smtClean="0">
              <a:latin typeface="微软雅黑" panose="020B0503020204020204" pitchFamily="34" charset="-122"/>
              <a:ea typeface="微软雅黑" panose="020B0503020204020204" pitchFamily="34" charset="-122"/>
            </a:rPr>
            <a:t>BSM</a:t>
          </a:r>
          <a:r>
            <a:rPr lang="zh-CN" altLang="en-US" sz="800" dirty="0" smtClean="0">
              <a:latin typeface="微软雅黑" panose="020B0503020204020204" pitchFamily="34" charset="-122"/>
              <a:ea typeface="微软雅黑" panose="020B0503020204020204" pitchFamily="34" charset="-122"/>
            </a:rPr>
            <a:t>在企业业务部门的尝试，其管理思想和平台功能在同行业中已经处于领先地位。</a:t>
          </a:r>
          <a:r>
            <a:rPr lang="en-US" altLang="zh-CN" sz="800" dirty="0" smtClean="0">
              <a:latin typeface="微软雅黑" panose="020B0503020204020204" pitchFamily="34" charset="-122"/>
              <a:ea typeface="微软雅黑" panose="020B0503020204020204" pitchFamily="34" charset="-122"/>
            </a:rPr>
            <a:t>”</a:t>
          </a:r>
          <a:endParaRPr lang="zh-CN" altLang="en-US" sz="800" dirty="0">
            <a:latin typeface="微软雅黑" panose="020B0503020204020204" pitchFamily="34" charset="-122"/>
            <a:ea typeface="微软雅黑" panose="020B0503020204020204" pitchFamily="34" charset="-122"/>
          </a:endParaRPr>
        </a:p>
      </dsp:txBody>
      <dsp:txXfrm>
        <a:off x="0" y="3782891"/>
        <a:ext cx="8286808" cy="1146331"/>
      </dsp:txXfrm>
    </dsp:sp>
    <dsp:sp modelId="{4532CE71-AA0A-4EC0-8554-0B0EC5E4AD46}">
      <dsp:nvSpPr>
        <dsp:cNvPr id="10" name="圆角矩形 9"/>
        <dsp:cNvSpPr/>
      </dsp:nvSpPr>
      <dsp:spPr bwMode="white">
        <a:xfrm>
          <a:off x="114633" y="3897524"/>
          <a:ext cx="1657362" cy="91706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4633" y="3897524"/>
        <a:ext cx="1657362" cy="917064"/>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86808" cy="4857784"/>
        <a:chOff x="0" y="0"/>
        <a:chExt cx="8286808" cy="4857784"/>
      </a:xfrm>
    </dsp:grpSpPr>
    <dsp:sp modelId="{F3131FFC-A618-463F-B244-FD5146619402}">
      <dsp:nvSpPr>
        <dsp:cNvPr id="3" name="圆角矩形 2"/>
        <dsp:cNvSpPr/>
      </dsp:nvSpPr>
      <dsp:spPr bwMode="white">
        <a:xfrm>
          <a:off x="0" y="72550"/>
          <a:ext cx="8286808" cy="1129717"/>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4290" tIns="34290" rIns="34290" bIns="3429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900" u="none" dirty="0" smtClean="0">
              <a:latin typeface="微软雅黑" panose="020B0503020204020204" pitchFamily="34" charset="-122"/>
              <a:ea typeface="微软雅黑" panose="020B0503020204020204" pitchFamily="34" charset="-122"/>
            </a:rPr>
            <a:t>项目背景：</a:t>
          </a:r>
          <a:endParaRPr lang="zh-CN" altLang="en-US" sz="9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建立</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监控与服务管理的统一完整体系，</a:t>
          </a:r>
          <a:r>
            <a:rPr lang="zh-CN" altLang="en-US" sz="900" dirty="0" smtClean="0">
              <a:latin typeface="微软雅黑" panose="020B0503020204020204" pitchFamily="34" charset="-122"/>
              <a:ea typeface="微软雅黑" panose="020B0503020204020204" pitchFamily="34" charset="-122"/>
            </a:rPr>
            <a:t>不断完善和改进</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a:p>
          <a:pPr marL="57150" lvl="1" indent="-57150">
            <a:lnSpc>
              <a:spcPct val="100000"/>
            </a:lnSpc>
            <a:spcBef>
              <a:spcPct val="0"/>
            </a:spcBef>
            <a:spcAft>
              <a:spcPct val="15000"/>
            </a:spcAft>
            <a:buChar char="•"/>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有效结合服务管理和</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SOX</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内控要求，实现</a:t>
          </a:r>
          <a:r>
            <a:rPr lang="zh-CN" altLang="en-US" sz="900" dirty="0" smtClean="0">
              <a:latin typeface="微软雅黑" panose="020B0503020204020204" pitchFamily="34" charset="-122"/>
              <a:ea typeface="微软雅黑" panose="020B0503020204020204" pitchFamily="34" charset="-122"/>
            </a:rPr>
            <a:t>流程效率和风险控制兼顾</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a:p>
          <a:pPr marL="57150" lvl="1" indent="-57150">
            <a:lnSpc>
              <a:spcPct val="100000"/>
            </a:lnSpc>
            <a:spcBef>
              <a:spcPct val="0"/>
            </a:spcBef>
            <a:spcAft>
              <a:spcPct val="15000"/>
            </a:spcAft>
            <a:buChar char="•"/>
          </a:pPr>
          <a:r>
            <a:rPr lang="zh-CN" altLang="en-US" sz="900" dirty="0" smtClean="0">
              <a:latin typeface="微软雅黑" panose="020B0503020204020204" pitchFamily="34" charset="-122"/>
              <a:ea typeface="微软雅黑" panose="020B0503020204020204" pitchFamily="34" charset="-122"/>
            </a:rPr>
            <a:t>提炼有效的</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运行和服务管理信息，帮助管理层了解</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系统的整体运行状况</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a:p>
          <a:pPr marL="57150" lvl="1" indent="-57150">
            <a:lnSpc>
              <a:spcPct val="100000"/>
            </a:lnSpc>
            <a:spcBef>
              <a:spcPct val="0"/>
            </a:spcBef>
            <a:spcAft>
              <a:spcPct val="15000"/>
            </a:spcAft>
            <a:buChar char="•"/>
          </a:pPr>
          <a:r>
            <a:rPr lang="zh-CN" altLang="en-US" sz="900" dirty="0" smtClean="0">
              <a:latin typeface="微软雅黑" panose="020B0503020204020204" pitchFamily="34" charset="-122"/>
              <a:ea typeface="微软雅黑" panose="020B0503020204020204" pitchFamily="34" charset="-122"/>
            </a:rPr>
            <a:t>规范工程实施流程即项目管理流程的管理</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dsp:txBody>
      <dsp:txXfrm>
        <a:off x="0" y="72550"/>
        <a:ext cx="8286808" cy="1129717"/>
      </dsp:txXfrm>
    </dsp:sp>
    <dsp:sp modelId="{96D1E573-7AE6-41C5-A699-3C512CB05AA7}">
      <dsp:nvSpPr>
        <dsp:cNvPr id="4" name="圆角矩形 3"/>
        <dsp:cNvSpPr/>
      </dsp:nvSpPr>
      <dsp:spPr bwMode="white">
        <a:xfrm>
          <a:off x="112972" y="204487"/>
          <a:ext cx="1657362" cy="90377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2972" y="204487"/>
        <a:ext cx="1657362" cy="903774"/>
      </dsp:txXfrm>
    </dsp:sp>
    <dsp:sp modelId="{DE1F3F32-C3CD-4BBA-89D0-0A12AE4BA8A2}">
      <dsp:nvSpPr>
        <dsp:cNvPr id="5" name="圆角矩形 4"/>
        <dsp:cNvSpPr/>
      </dsp:nvSpPr>
      <dsp:spPr bwMode="white">
        <a:xfrm>
          <a:off x="0" y="1242689"/>
          <a:ext cx="8286808" cy="1129717"/>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4290" tIns="34290" rIns="34290" bIns="3429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defTabSz="577850">
            <a:lnSpc>
              <a:spcPct val="90000"/>
            </a:lnSpc>
            <a:spcBef>
              <a:spcPct val="0"/>
            </a:spcBef>
            <a:spcAft>
              <a:spcPct val="35000"/>
            </a:spcAft>
          </a:pPr>
          <a:r>
            <a:rPr lang="zh-CN" altLang="en-US" sz="900" u="none" dirty="0" smtClean="0">
              <a:latin typeface="微软雅黑" panose="020B0503020204020204" pitchFamily="34" charset="-122"/>
              <a:ea typeface="微软雅黑" panose="020B0503020204020204" pitchFamily="34" charset="-122"/>
            </a:rPr>
            <a:t>软聚解决方案：</a:t>
          </a:r>
          <a:endParaRPr lang="zh-CN" altLang="en-US" sz="900" u="none" dirty="0">
            <a:latin typeface="微软雅黑" panose="020B0503020204020204" pitchFamily="34" charset="-122"/>
            <a:ea typeface="微软雅黑" panose="020B0503020204020204" pitchFamily="34" charset="-122"/>
          </a:endParaRPr>
        </a:p>
        <a:p>
          <a:pPr marL="57150" marR="0" lvl="1" indent="-57150" defTabSz="914400" eaLnBrk="1" fontAlgn="auto" latinLnBrk="0" hangingPunct="1">
            <a:lnSpc>
              <a:spcPct val="100000"/>
            </a:lnSpc>
            <a:spcBef>
              <a:spcPts val="0"/>
            </a:spcBef>
            <a:spcAft>
              <a:spcPts val="0"/>
            </a:spcAft>
            <a:buClrTx/>
            <a:buSzTx/>
            <a:buFontTx/>
            <a:buChar char="•"/>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服务管理流程成熟度评估</a:t>
          </a:r>
          <a:endParaRPr lang="zh-CN" altLang="en-US" sz="900" dirty="0">
            <a:latin typeface="微软雅黑" panose="020B0503020204020204" pitchFamily="34" charset="-122"/>
            <a:ea typeface="微软雅黑" panose="020B0503020204020204" pitchFamily="34" charset="-122"/>
            <a:cs typeface="Arial" panose="020B0604020202020204" pitchFamily="34" charset="0"/>
          </a:endParaRPr>
        </a:p>
        <a:p>
          <a:pPr marL="57150" marR="0" lvl="1" indent="-57150" defTabSz="914400" eaLnBrk="1" fontAlgn="auto" latinLnBrk="0" hangingPunct="1">
            <a:lnSpc>
              <a:spcPct val="100000"/>
            </a:lnSpc>
            <a:spcBef>
              <a:spcPts val="0"/>
            </a:spcBef>
            <a:spcAft>
              <a:spcPts val="0"/>
            </a:spcAft>
            <a:buClrTx/>
            <a:buSzTx/>
            <a:buFontTx/>
            <a:buChar char="•"/>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借鉴</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ITIL</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和内控要求，梳理</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服务管理及项目管理流程</a:t>
          </a:r>
          <a:endParaRPr lang="zh-CN" altLang="en-US" sz="900" dirty="0" smtClean="0">
            <a:latin typeface="微软雅黑" panose="020B0503020204020204" pitchFamily="34" charset="-122"/>
            <a:ea typeface="微软雅黑" panose="020B0503020204020204" pitchFamily="34" charset="-122"/>
            <a:cs typeface="Arial" panose="020B0604020202020204" pitchFamily="34" charset="0"/>
          </a:endParaRPr>
        </a:p>
        <a:p>
          <a:pPr marL="57150" marR="0" lvl="1" indent="-57150" defTabSz="914400" eaLnBrk="1" fontAlgn="auto" latinLnBrk="0" hangingPunct="1">
            <a:lnSpc>
              <a:spcPct val="100000"/>
            </a:lnSpc>
            <a:spcBef>
              <a:spcPts val="0"/>
            </a:spcBef>
            <a:spcAft>
              <a:spcPts val="0"/>
            </a:spcAft>
            <a:buClrTx/>
            <a:buSzTx/>
            <a:buFontTx/>
            <a:buChar char="•"/>
          </a:pP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通过</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AdventNet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工具实现</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服务管理流程，并与</a:t>
          </a:r>
          <a:r>
            <a:rPr lang="en-US" altLang="zh-CN" sz="900" dirty="0" smtClean="0">
              <a:latin typeface="微软雅黑" panose="020B0503020204020204" pitchFamily="34" charset="-122"/>
              <a:ea typeface="微软雅黑" panose="020B0503020204020204" pitchFamily="34" charset="-122"/>
              <a:cs typeface="Arial" panose="020B0604020202020204" pitchFamily="34" charset="0"/>
            </a:rPr>
            <a:t>IT</a:t>
          </a:r>
          <a:r>
            <a:rPr lang="zh-CN" altLang="en-US" sz="900" dirty="0" smtClean="0">
              <a:latin typeface="微软雅黑" panose="020B0503020204020204" pitchFamily="34" charset="-122"/>
              <a:ea typeface="微软雅黑" panose="020B0503020204020204" pitchFamily="34" charset="-122"/>
              <a:cs typeface="Arial" panose="020B0604020202020204" pitchFamily="34" charset="0"/>
            </a:rPr>
            <a:t>监控系统实现集成</a:t>
          </a:r>
        </a:p>
      </dsp:txBody>
      <dsp:txXfrm>
        <a:off x="0" y="1242689"/>
        <a:ext cx="8286808" cy="1129717"/>
      </dsp:txXfrm>
    </dsp:sp>
    <dsp:sp modelId="{0C8E732E-3946-487C-A25F-8932A49A388F}">
      <dsp:nvSpPr>
        <dsp:cNvPr id="6" name="圆角矩形 5"/>
        <dsp:cNvSpPr/>
      </dsp:nvSpPr>
      <dsp:spPr bwMode="white">
        <a:xfrm>
          <a:off x="112972" y="1355661"/>
          <a:ext cx="1657362" cy="90377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2972" y="1355661"/>
        <a:ext cx="1657362" cy="903774"/>
      </dsp:txXfrm>
    </dsp:sp>
    <dsp:sp modelId="{2E2F34EC-097C-46EF-85A9-81AD3EC1FCD0}">
      <dsp:nvSpPr>
        <dsp:cNvPr id="7" name="圆角矩形 6"/>
        <dsp:cNvSpPr/>
      </dsp:nvSpPr>
      <dsp:spPr bwMode="white">
        <a:xfrm>
          <a:off x="0" y="2485378"/>
          <a:ext cx="8286808" cy="1129717"/>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4290" tIns="34290" rIns="34290" bIns="3429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900" u="none" dirty="0" smtClean="0">
              <a:latin typeface="微软雅黑" panose="020B0503020204020204" pitchFamily="34" charset="-122"/>
              <a:ea typeface="微软雅黑" panose="020B0503020204020204" pitchFamily="34" charset="-122"/>
            </a:rPr>
            <a:t>实施效果：</a:t>
          </a:r>
          <a:endParaRPr lang="zh-CN" altLang="en-US" sz="9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900" dirty="0" smtClean="0">
              <a:latin typeface="微软雅黑" panose="020B0503020204020204" pitchFamily="34" charset="-122"/>
              <a:ea typeface="微软雅黑" panose="020B0503020204020204" pitchFamily="34" charset="-122"/>
            </a:rPr>
            <a:t>完善</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服务管理体系，并与</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监控紧密集成，平衡了</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管理部门的控制要求和</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运维部门的效率要求，达到管理与执行的共赢</a:t>
          </a:r>
          <a:endParaRPr lang="zh-CN" altLang="en-US" sz="9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组织各角色职责明确定义，提高了服务支持和交付过程的效率，也提升了</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人员的士气和工作满意度</a:t>
          </a:r>
          <a:endParaRPr lang="zh-CN" altLang="en-US" sz="900" dirty="0">
            <a:latin typeface="微软雅黑" panose="020B0503020204020204" pitchFamily="34" charset="-122"/>
            <a:ea typeface="微软雅黑" panose="020B0503020204020204" pitchFamily="34" charset="-122"/>
          </a:endParaRPr>
        </a:p>
      </dsp:txBody>
      <dsp:txXfrm>
        <a:off x="0" y="2485378"/>
        <a:ext cx="8286808" cy="1129717"/>
      </dsp:txXfrm>
    </dsp:sp>
    <dsp:sp modelId="{E0C7FFF5-A8CB-4E58-98C0-208F92864561}">
      <dsp:nvSpPr>
        <dsp:cNvPr id="8" name="圆角矩形 7"/>
        <dsp:cNvSpPr/>
      </dsp:nvSpPr>
      <dsp:spPr bwMode="white">
        <a:xfrm>
          <a:off x="112972" y="2598350"/>
          <a:ext cx="1657362" cy="90377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2972" y="2598350"/>
        <a:ext cx="1657362" cy="903774"/>
      </dsp:txXfrm>
    </dsp:sp>
    <dsp:sp modelId="{6D8B4B22-74F5-4FE3-BD42-8CA040F5B7F6}">
      <dsp:nvSpPr>
        <dsp:cNvPr id="9" name="圆角矩形 8"/>
        <dsp:cNvSpPr/>
      </dsp:nvSpPr>
      <dsp:spPr bwMode="white">
        <a:xfrm>
          <a:off x="0" y="3728067"/>
          <a:ext cx="8286808" cy="1129717"/>
        </a:xfrm>
        <a:prstGeom prst="roundRect">
          <a:avLst>
            <a:gd name="adj" fmla="val 10000"/>
          </a:avLst>
        </a:prstGeom>
        <a:solidFill>
          <a:srgbClr val="4F81BD">
            <a:alpha val="80000"/>
          </a:srgbClr>
        </a:solidFill>
      </dsp:spPr>
      <dsp:style>
        <a:lnRef idx="2">
          <a:schemeClr val="lt1"/>
        </a:lnRef>
        <a:fillRef idx="1">
          <a:schemeClr val="accent1"/>
        </a:fillRef>
        <a:effectRef idx="0">
          <a:scrgbClr r="0" g="0" b="0"/>
        </a:effectRef>
        <a:fontRef idx="minor">
          <a:schemeClr val="lt1"/>
        </a:fontRef>
      </dsp:style>
      <dsp:txBody>
        <a:bodyPr lIns="34290" tIns="34290" rIns="34290" bIns="34290" anchor="t"/>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lvl="0">
            <a:lnSpc>
              <a:spcPct val="100000"/>
            </a:lnSpc>
            <a:spcBef>
              <a:spcPct val="0"/>
            </a:spcBef>
            <a:spcAft>
              <a:spcPct val="35000"/>
            </a:spcAft>
          </a:pPr>
          <a:r>
            <a:rPr lang="zh-CN" altLang="en-US" sz="900" u="none" dirty="0" smtClean="0">
              <a:latin typeface="微软雅黑" panose="020B0503020204020204" pitchFamily="34" charset="-122"/>
              <a:ea typeface="微软雅黑" panose="020B0503020204020204" pitchFamily="34" charset="-122"/>
            </a:rPr>
            <a:t>客户评价：</a:t>
          </a:r>
          <a:endParaRPr lang="zh-CN" altLang="en-US" sz="900" u="none"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900" dirty="0" smtClean="0">
              <a:latin typeface="微软雅黑" panose="020B0503020204020204" pitchFamily="34" charset="-122"/>
              <a:ea typeface="微软雅黑" panose="020B0503020204020204" pitchFamily="34" charset="-122"/>
            </a:rPr>
            <a:t>“本次</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服务管理项目的成功实施，将帮助西门子</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部门从管理</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基础设施的技术部门转型成为向业务部门提供</a:t>
          </a:r>
          <a:r>
            <a:rPr lang="en-US" altLang="zh-CN" sz="900" dirty="0" smtClean="0">
              <a:latin typeface="微软雅黑" panose="020B0503020204020204" pitchFamily="34" charset="-122"/>
              <a:ea typeface="微软雅黑" panose="020B0503020204020204" pitchFamily="34" charset="-122"/>
            </a:rPr>
            <a:t>IT</a:t>
          </a:r>
          <a:r>
            <a:rPr lang="zh-CN" altLang="en-US" sz="900" dirty="0" smtClean="0">
              <a:latin typeface="微软雅黑" panose="020B0503020204020204" pitchFamily="34" charset="-122"/>
              <a:ea typeface="微软雅黑" panose="020B0503020204020204" pitchFamily="34" charset="-122"/>
            </a:rPr>
            <a:t>支持的服务部门，无论从流程、组织还是工具，西门子都得到了很好的改善和优化。”</a:t>
          </a:r>
          <a:endParaRPr lang="zh-CN" altLang="en-US" sz="9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endParaRPr lang="zh-CN" altLang="en-US" sz="900" dirty="0">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endParaRPr lang="zh-CN" altLang="en-US" sz="900" dirty="0">
            <a:latin typeface="微软雅黑" panose="020B0503020204020204" pitchFamily="34" charset="-122"/>
            <a:ea typeface="微软雅黑" panose="020B0503020204020204" pitchFamily="34" charset="-122"/>
          </a:endParaRPr>
        </a:p>
      </dsp:txBody>
      <dsp:txXfrm>
        <a:off x="0" y="3728067"/>
        <a:ext cx="8286808" cy="1129717"/>
      </dsp:txXfrm>
    </dsp:sp>
    <dsp:sp modelId="{4532CE71-AA0A-4EC0-8554-0B0EC5E4AD46}">
      <dsp:nvSpPr>
        <dsp:cNvPr id="10" name="圆角矩形 9"/>
        <dsp:cNvSpPr/>
      </dsp:nvSpPr>
      <dsp:spPr bwMode="white">
        <a:xfrm>
          <a:off x="112972" y="3841039"/>
          <a:ext cx="1657362" cy="903774"/>
        </a:xfrm>
        <a:prstGeom prst="roundRect">
          <a:avLst>
            <a:gd name="adj" fmla="val 10000"/>
          </a:avLst>
        </a:prstGeom>
      </dsp:spPr>
      <dsp:style>
        <a:lnRef idx="2">
          <a:schemeClr val="lt1"/>
        </a:lnRef>
        <a:fillRef idx="1">
          <a:schemeClr val="accent1">
            <a:tint val="50000"/>
          </a:schemeClr>
        </a:fillRef>
        <a:effectRef idx="0">
          <a:scrgbClr r="0" g="0" b="0"/>
        </a:effectRef>
        <a:fontRef idx="minor"/>
      </dsp:style>
      <dsp:txXfrm>
        <a:off x="112972" y="3841039"/>
        <a:ext cx="1657362" cy="903774"/>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7215238" cy="3214710"/>
        <a:chOff x="0" y="0"/>
        <a:chExt cx="7215238" cy="3214710"/>
      </a:xfrm>
    </dsp:grpSpPr>
    <dsp:sp modelId="{0B818DA8-FD24-43B8-B06C-5128E75A44AF}">
      <dsp:nvSpPr>
        <dsp:cNvPr id="3" name="矩形 2"/>
        <dsp:cNvSpPr/>
      </dsp:nvSpPr>
      <dsp:spPr bwMode="white">
        <a:xfrm>
          <a:off x="0" y="77347"/>
          <a:ext cx="2199768" cy="806400"/>
        </a:xfrm>
        <a:prstGeom prst="rect">
          <a:avLst/>
        </a:prstGeom>
        <a:solidFill>
          <a:srgbClr val="00B0F0">
            <a:alpha val="75000"/>
          </a:srgbClr>
        </a:solidFill>
      </dsp:spPr>
      <dsp:style>
        <a:lnRef idx="1">
          <a:schemeClr val="accent2"/>
        </a:lnRef>
        <a:fillRef idx="3">
          <a:schemeClr val="accent2"/>
        </a:fillRef>
        <a:effectRef idx="2">
          <a:scrgbClr r="0" g="0" b="0"/>
        </a:effectRef>
        <a:fontRef idx="minor">
          <a:schemeClr val="lt1"/>
        </a:fontRef>
      </dsp:style>
      <dsp:txBody>
        <a:bodyPr lIns="199136" tIns="113792" rIns="199136" bIns="113792"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dirty="0" smtClean="0">
              <a:latin typeface="微软雅黑" panose="020B0503020204020204" pitchFamily="34" charset="-122"/>
              <a:ea typeface="微软雅黑" panose="020B0503020204020204" pitchFamily="34" charset="-122"/>
            </a:rPr>
            <a:t>服务内容</a:t>
          </a:r>
          <a:endParaRPr lang="zh-CN" altLang="en-US" dirty="0">
            <a:latin typeface="微软雅黑" panose="020B0503020204020204" pitchFamily="34" charset="-122"/>
            <a:ea typeface="微软雅黑" panose="020B0503020204020204" pitchFamily="34" charset="-122"/>
          </a:endParaRPr>
        </a:p>
      </dsp:txBody>
      <dsp:txXfrm>
        <a:off x="0" y="77347"/>
        <a:ext cx="2199768" cy="806400"/>
      </dsp:txXfrm>
    </dsp:sp>
    <dsp:sp modelId="{5DF63880-42CE-4EBA-AFBF-84C1FEF4E685}">
      <dsp:nvSpPr>
        <dsp:cNvPr id="4" name="矩形 3"/>
        <dsp:cNvSpPr/>
      </dsp:nvSpPr>
      <dsp:spPr bwMode="white">
        <a:xfrm>
          <a:off x="0" y="883747"/>
          <a:ext cx="2199768" cy="2253615"/>
        </a:xfrm>
        <a:prstGeom prst="rect">
          <a:avLst/>
        </a:prstGeom>
      </dsp:spPr>
      <dsp:style>
        <a:lnRef idx="1">
          <a:schemeClr val="accent2">
            <a:alpha val="90000"/>
            <a:tint val="40000"/>
          </a:schemeClr>
        </a:lnRef>
        <a:fillRef idx="1">
          <a:schemeClr val="accent2">
            <a:alpha val="90000"/>
            <a:tint val="40000"/>
          </a:schemeClr>
        </a:fillRef>
        <a:effectRef idx="0">
          <a:scrgbClr r="0" g="0" b="0"/>
        </a:effectRef>
        <a:fontRef idx="minor"/>
      </dsp:style>
      <dsp:txBody>
        <a:bodyPr lIns="53340" tIns="53340" rIns="71120" bIns="80010" anchor="t"/>
        <a:lstStyle>
          <a:lvl1pPr algn="l">
            <a:defRPr sz="2800"/>
          </a:lvl1pPr>
          <a:lvl2pPr marL="285750" indent="-285750" algn="l">
            <a:defRPr sz="2800"/>
          </a:lvl2pPr>
          <a:lvl3pPr marL="571500" indent="-285750" algn="l">
            <a:defRPr sz="2800"/>
          </a:lvl3pPr>
          <a:lvl4pPr marL="857250" indent="-285750" algn="l">
            <a:defRPr sz="2800"/>
          </a:lvl4pPr>
          <a:lvl5pPr marL="1143000" indent="-285750" algn="l">
            <a:defRPr sz="2800"/>
          </a:lvl5pPr>
          <a:lvl6pPr marL="1428750" indent="-285750" algn="l">
            <a:defRPr sz="2800"/>
          </a:lvl6pPr>
          <a:lvl7pPr marL="1714500" indent="-285750" algn="l">
            <a:defRPr sz="2800"/>
          </a:lvl7pPr>
          <a:lvl8pPr marL="2000250" indent="-285750" algn="l">
            <a:defRPr sz="2800"/>
          </a:lvl8pPr>
          <a:lvl9pPr marL="2286000" indent="-285750" algn="l">
            <a:defRPr sz="2800"/>
          </a:lvl9pPr>
        </a:lstStyle>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服务台运营设计</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事件管理咨询实施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问题管理咨询实施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变更管理咨询实施（发布管理可单选）</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配置管理咨询实施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知识管理咨询实施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服务请求管理咨询实施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服务级别管理咨询实施（服务目录可单选）</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en-US" altLang="zh-CN" sz="1000" dirty="0" smtClean="0">
              <a:solidFill>
                <a:schemeClr val="dk1"/>
              </a:solidFill>
              <a:latin typeface="微软雅黑" panose="020B0503020204020204" pitchFamily="34" charset="-122"/>
              <a:ea typeface="微软雅黑" panose="020B0503020204020204" pitchFamily="34" charset="-122"/>
            </a:rPr>
            <a:t>IT</a:t>
          </a:r>
          <a:r>
            <a:rPr lang="zh-CN" altLang="en-US" sz="1000" dirty="0" smtClean="0">
              <a:solidFill>
                <a:schemeClr val="dk1"/>
              </a:solidFill>
              <a:latin typeface="微软雅黑" panose="020B0503020204020204" pitchFamily="34" charset="-122"/>
              <a:ea typeface="微软雅黑" panose="020B0503020204020204" pitchFamily="34" charset="-122"/>
            </a:rPr>
            <a:t>财务管理咨询实施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可用性</a:t>
          </a:r>
          <a:r>
            <a:rPr lang="en-US" altLang="zh-CN" sz="1000" dirty="0" smtClean="0">
              <a:solidFill>
                <a:schemeClr val="dk1"/>
              </a:solidFill>
              <a:latin typeface="微软雅黑" panose="020B0503020204020204" pitchFamily="34" charset="-122"/>
              <a:ea typeface="微软雅黑" panose="020B0503020204020204" pitchFamily="34" charset="-122"/>
            </a:rPr>
            <a:t>/</a:t>
          </a:r>
          <a:r>
            <a:rPr lang="zh-CN" altLang="en-US" sz="1000" dirty="0" smtClean="0">
              <a:solidFill>
                <a:schemeClr val="dk1"/>
              </a:solidFill>
              <a:latin typeface="微软雅黑" panose="020B0503020204020204" pitchFamily="34" charset="-122"/>
              <a:ea typeface="微软雅黑" panose="020B0503020204020204" pitchFamily="34" charset="-122"/>
            </a:rPr>
            <a:t>连续性</a:t>
          </a:r>
          <a:r>
            <a:rPr lang="en-US" altLang="zh-CN" sz="1000" dirty="0" smtClean="0">
              <a:solidFill>
                <a:schemeClr val="dk1"/>
              </a:solidFill>
              <a:latin typeface="微软雅黑" panose="020B0503020204020204" pitchFamily="34" charset="-122"/>
              <a:ea typeface="微软雅黑" panose="020B0503020204020204" pitchFamily="34" charset="-122"/>
            </a:rPr>
            <a:t>/</a:t>
          </a:r>
          <a:r>
            <a:rPr lang="zh-CN" altLang="en-US" sz="1000" dirty="0" smtClean="0">
              <a:solidFill>
                <a:schemeClr val="dk1"/>
              </a:solidFill>
              <a:latin typeface="微软雅黑" panose="020B0503020204020204" pitchFamily="34" charset="-122"/>
              <a:ea typeface="微软雅黑" panose="020B0503020204020204" pitchFamily="34" charset="-122"/>
            </a:rPr>
            <a:t>能力管理咨询实施</a:t>
          </a:r>
          <a:endParaRPr lang="zh-CN" altLang="en-US" sz="1000" dirty="0">
            <a:solidFill>
              <a:schemeClr val="dk1"/>
            </a:solidFill>
            <a:latin typeface="微软雅黑" panose="020B0503020204020204" pitchFamily="34" charset="-122"/>
            <a:ea typeface="微软雅黑" panose="020B0503020204020204" pitchFamily="34" charset="-122"/>
          </a:endParaRPr>
        </a:p>
      </dsp:txBody>
      <dsp:txXfrm>
        <a:off x="0" y="883747"/>
        <a:ext cx="2199768" cy="2253615"/>
      </dsp:txXfrm>
    </dsp:sp>
    <dsp:sp modelId="{7197D5B9-C923-424F-9B81-FC36D6E40E19}">
      <dsp:nvSpPr>
        <dsp:cNvPr id="5" name="矩形 4"/>
        <dsp:cNvSpPr/>
      </dsp:nvSpPr>
      <dsp:spPr bwMode="white">
        <a:xfrm>
          <a:off x="2507735" y="77347"/>
          <a:ext cx="2199768" cy="806400"/>
        </a:xfrm>
        <a:prstGeom prst="rect">
          <a:avLst/>
        </a:prstGeom>
        <a:solidFill>
          <a:srgbClr val="00B0F0">
            <a:alpha val="75000"/>
          </a:srgbClr>
        </a:solidFill>
      </dsp:spPr>
      <dsp:style>
        <a:lnRef idx="1">
          <a:schemeClr val="accent2"/>
        </a:lnRef>
        <a:fillRef idx="3">
          <a:schemeClr val="accent2"/>
        </a:fillRef>
        <a:effectRef idx="2">
          <a:scrgbClr r="0" g="0" b="0"/>
        </a:effectRef>
        <a:fontRef idx="minor">
          <a:schemeClr val="lt1"/>
        </a:fontRef>
      </dsp:style>
      <dsp:txBody>
        <a:bodyPr lIns="199136" tIns="113792" rIns="199136" bIns="113792"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dirty="0" smtClean="0">
              <a:latin typeface="微软雅黑" panose="020B0503020204020204" pitchFamily="34" charset="-122"/>
              <a:ea typeface="微软雅黑" panose="020B0503020204020204" pitchFamily="34" charset="-122"/>
            </a:rPr>
            <a:t>特性和优势</a:t>
          </a:r>
          <a:endParaRPr lang="zh-CN" altLang="en-US" dirty="0">
            <a:latin typeface="微软雅黑" panose="020B0503020204020204" pitchFamily="34" charset="-122"/>
            <a:ea typeface="微软雅黑" panose="020B0503020204020204" pitchFamily="34" charset="-122"/>
          </a:endParaRPr>
        </a:p>
      </dsp:txBody>
      <dsp:txXfrm>
        <a:off x="2507735" y="77347"/>
        <a:ext cx="2199768" cy="806400"/>
      </dsp:txXfrm>
    </dsp:sp>
    <dsp:sp modelId="{3A6F4817-4D72-4AB9-9E98-E8A86076FFCB}">
      <dsp:nvSpPr>
        <dsp:cNvPr id="6" name="矩形 5"/>
        <dsp:cNvSpPr/>
      </dsp:nvSpPr>
      <dsp:spPr bwMode="white">
        <a:xfrm>
          <a:off x="2507735" y="883747"/>
          <a:ext cx="2199768" cy="2253615"/>
        </a:xfrm>
        <a:prstGeom prst="rect">
          <a:avLst/>
        </a:prstGeom>
      </dsp:spPr>
      <dsp:style>
        <a:lnRef idx="1">
          <a:schemeClr val="accent2">
            <a:alpha val="90000"/>
            <a:tint val="40000"/>
          </a:schemeClr>
        </a:lnRef>
        <a:fillRef idx="1">
          <a:schemeClr val="accent2">
            <a:alpha val="90000"/>
            <a:tint val="40000"/>
          </a:schemeClr>
        </a:fillRef>
        <a:effectRef idx="0">
          <a:scrgbClr r="0" g="0" b="0"/>
        </a:effectRef>
        <a:fontRef idx="minor"/>
      </dsp:style>
      <dsp:txBody>
        <a:bodyPr lIns="53340" tIns="53340" rIns="71120" bIns="80010" anchor="t"/>
        <a:lstStyle>
          <a:lvl1pPr algn="l">
            <a:defRPr sz="2800"/>
          </a:lvl1pPr>
          <a:lvl2pPr marL="285750" indent="-285750" algn="l">
            <a:defRPr sz="2800"/>
          </a:lvl2pPr>
          <a:lvl3pPr marL="571500" indent="-285750" algn="l">
            <a:defRPr sz="2800"/>
          </a:lvl3pPr>
          <a:lvl4pPr marL="857250" indent="-285750" algn="l">
            <a:defRPr sz="2800"/>
          </a:lvl4pPr>
          <a:lvl5pPr marL="1143000" indent="-285750" algn="l">
            <a:defRPr sz="2800"/>
          </a:lvl5pPr>
          <a:lvl6pPr marL="1428750" indent="-285750" algn="l">
            <a:defRPr sz="2800"/>
          </a:lvl6pPr>
          <a:lvl7pPr marL="1714500" indent="-285750" algn="l">
            <a:defRPr sz="2800"/>
          </a:lvl7pPr>
          <a:lvl8pPr marL="2000250" indent="-285750" algn="l">
            <a:defRPr sz="2800"/>
          </a:lvl8pPr>
          <a:lvl9pPr marL="2286000" indent="-285750" algn="l">
            <a:defRPr sz="2800"/>
          </a:lvl9pPr>
        </a:lstStyle>
        <a:p>
          <a:pPr marL="57150" lvl="1" indent="-57150">
            <a:lnSpc>
              <a:spcPct val="100000"/>
            </a:lnSpc>
            <a:spcBef>
              <a:spcPct val="0"/>
            </a:spcBef>
            <a:spcAft>
              <a:spcPct val="15000"/>
            </a:spcAft>
            <a:buChar char="•"/>
          </a:pPr>
          <a:r>
            <a:rPr lang="en-US" altLang="zh-CN" sz="1000" dirty="0" smtClean="0">
              <a:solidFill>
                <a:schemeClr val="dk1"/>
              </a:solidFill>
              <a:latin typeface="微软雅黑" panose="020B0503020204020204" pitchFamily="34" charset="-122"/>
              <a:ea typeface="微软雅黑" panose="020B0503020204020204" pitchFamily="34" charset="-122"/>
            </a:rPr>
            <a:t>ITIL</a:t>
          </a:r>
          <a:r>
            <a:rPr lang="zh-CN" altLang="en-US" sz="1000" dirty="0" smtClean="0">
              <a:solidFill>
                <a:schemeClr val="dk1"/>
              </a:solidFill>
              <a:latin typeface="微软雅黑" panose="020B0503020204020204" pitchFamily="34" charset="-122"/>
              <a:ea typeface="微软雅黑" panose="020B0503020204020204" pitchFamily="34" charset="-122"/>
            </a:rPr>
            <a:t>最佳实践及行业管理经验相结合</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咨询顾问</a:t>
          </a:r>
          <a:r>
            <a:rPr lang="en-US" altLang="zh-CN" sz="1000" dirty="0" smtClean="0">
              <a:solidFill>
                <a:schemeClr val="dk1"/>
              </a:solidFill>
              <a:latin typeface="微软雅黑" panose="020B0503020204020204" pitchFamily="34" charset="-122"/>
              <a:ea typeface="微软雅黑" panose="020B0503020204020204" pitchFamily="34" charset="-122"/>
            </a:rPr>
            <a:t>+</a:t>
          </a:r>
          <a:r>
            <a:rPr lang="zh-CN" altLang="en-US" sz="1000" dirty="0" smtClean="0">
              <a:solidFill>
                <a:schemeClr val="dk1"/>
              </a:solidFill>
              <a:latin typeface="微软雅黑" panose="020B0503020204020204" pitchFamily="34" charset="-122"/>
              <a:ea typeface="微软雅黑" panose="020B0503020204020204" pitchFamily="34" charset="-122"/>
            </a:rPr>
            <a:t>客户</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行业内外案例分享</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量身定做可执行流程</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注重流程监控和改进</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流程设计</a:t>
          </a:r>
          <a:r>
            <a:rPr lang="en-US" altLang="zh-CN" sz="1000" dirty="0" smtClean="0">
              <a:solidFill>
                <a:schemeClr val="dk1"/>
              </a:solidFill>
              <a:latin typeface="微软雅黑" panose="020B0503020204020204" pitchFamily="34" charset="-122"/>
              <a:ea typeface="微软雅黑" panose="020B0503020204020204" pitchFamily="34" charset="-122"/>
            </a:rPr>
            <a:t>+</a:t>
          </a:r>
          <a:r>
            <a:rPr lang="zh-CN" altLang="en-US" sz="1000" dirty="0" smtClean="0">
              <a:solidFill>
                <a:schemeClr val="dk1"/>
              </a:solidFill>
              <a:latin typeface="微软雅黑" panose="020B0503020204020204" pitchFamily="34" charset="-122"/>
              <a:ea typeface="微软雅黑" panose="020B0503020204020204" pitchFamily="34" charset="-122"/>
            </a:rPr>
            <a:t>工具平台</a:t>
          </a:r>
          <a:endParaRPr lang="zh-CN" altLang="en-US" sz="1000" dirty="0">
            <a:solidFill>
              <a:schemeClr val="dk1"/>
            </a:solidFill>
            <a:latin typeface="微软雅黑" panose="020B0503020204020204" pitchFamily="34" charset="-122"/>
            <a:ea typeface="微软雅黑" panose="020B0503020204020204" pitchFamily="34" charset="-122"/>
          </a:endParaRPr>
        </a:p>
      </dsp:txBody>
      <dsp:txXfrm>
        <a:off x="2507735" y="883747"/>
        <a:ext cx="2199768" cy="2253615"/>
      </dsp:txXfrm>
    </dsp:sp>
    <dsp:sp modelId="{5ADE25B3-644C-46BA-A821-D6B1C7F17E5A}">
      <dsp:nvSpPr>
        <dsp:cNvPr id="7" name="矩形 6"/>
        <dsp:cNvSpPr/>
      </dsp:nvSpPr>
      <dsp:spPr bwMode="white">
        <a:xfrm>
          <a:off x="5015470" y="77347"/>
          <a:ext cx="2199768" cy="806400"/>
        </a:xfrm>
        <a:prstGeom prst="rect">
          <a:avLst/>
        </a:prstGeom>
        <a:solidFill>
          <a:srgbClr val="00B0F0">
            <a:alpha val="75000"/>
          </a:srgbClr>
        </a:solidFill>
      </dsp:spPr>
      <dsp:style>
        <a:lnRef idx="1">
          <a:schemeClr val="accent2"/>
        </a:lnRef>
        <a:fillRef idx="3">
          <a:schemeClr val="accent2"/>
        </a:fillRef>
        <a:effectRef idx="2">
          <a:scrgbClr r="0" g="0" b="0"/>
        </a:effectRef>
        <a:fontRef idx="minor">
          <a:schemeClr val="lt1"/>
        </a:fontRef>
      </dsp:style>
      <dsp:txBody>
        <a:bodyPr lIns="199136" tIns="113792" rIns="199136" bIns="113792"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dirty="0" smtClean="0">
              <a:latin typeface="微软雅黑" panose="020B0503020204020204" pitchFamily="34" charset="-122"/>
              <a:ea typeface="微软雅黑" panose="020B0503020204020204" pitchFamily="34" charset="-122"/>
            </a:rPr>
            <a:t>客户收益</a:t>
          </a:r>
          <a:endParaRPr lang="zh-CN" altLang="en-US" dirty="0">
            <a:latin typeface="微软雅黑" panose="020B0503020204020204" pitchFamily="34" charset="-122"/>
            <a:ea typeface="微软雅黑" panose="020B0503020204020204" pitchFamily="34" charset="-122"/>
          </a:endParaRPr>
        </a:p>
      </dsp:txBody>
      <dsp:txXfrm>
        <a:off x="5015470" y="77347"/>
        <a:ext cx="2199768" cy="806400"/>
      </dsp:txXfrm>
    </dsp:sp>
    <dsp:sp modelId="{9E0AC52C-E651-4342-A0C3-64136B7FB10B}">
      <dsp:nvSpPr>
        <dsp:cNvPr id="8" name="矩形 7"/>
        <dsp:cNvSpPr/>
      </dsp:nvSpPr>
      <dsp:spPr bwMode="white">
        <a:xfrm>
          <a:off x="5015470" y="883747"/>
          <a:ext cx="2199768" cy="2253615"/>
        </a:xfrm>
        <a:prstGeom prst="rect">
          <a:avLst/>
        </a:prstGeom>
      </dsp:spPr>
      <dsp:style>
        <a:lnRef idx="1">
          <a:schemeClr val="accent2">
            <a:alpha val="90000"/>
            <a:tint val="40000"/>
          </a:schemeClr>
        </a:lnRef>
        <a:fillRef idx="1">
          <a:schemeClr val="accent2">
            <a:alpha val="90000"/>
            <a:tint val="40000"/>
          </a:schemeClr>
        </a:fillRef>
        <a:effectRef idx="0">
          <a:scrgbClr r="0" g="0" b="0"/>
        </a:effectRef>
        <a:fontRef idx="minor"/>
      </dsp:style>
      <dsp:txBody>
        <a:bodyPr lIns="53340" tIns="53340" rIns="71120" bIns="80010" anchor="t"/>
        <a:lstStyle>
          <a:lvl1pPr algn="l">
            <a:defRPr sz="2800"/>
          </a:lvl1pPr>
          <a:lvl2pPr marL="285750" indent="-285750" algn="l">
            <a:defRPr sz="2800"/>
          </a:lvl2pPr>
          <a:lvl3pPr marL="571500" indent="-285750" algn="l">
            <a:defRPr sz="2800"/>
          </a:lvl3pPr>
          <a:lvl4pPr marL="857250" indent="-285750" algn="l">
            <a:defRPr sz="2800"/>
          </a:lvl4pPr>
          <a:lvl5pPr marL="1143000" indent="-285750" algn="l">
            <a:defRPr sz="2800"/>
          </a:lvl5pPr>
          <a:lvl6pPr marL="1428750" indent="-285750" algn="l">
            <a:defRPr sz="2800"/>
          </a:lvl6pPr>
          <a:lvl7pPr marL="1714500" indent="-285750" algn="l">
            <a:defRPr sz="2800"/>
          </a:lvl7pPr>
          <a:lvl8pPr marL="2000250" indent="-285750" algn="l">
            <a:defRPr sz="2800"/>
          </a:lvl8pPr>
          <a:lvl9pPr marL="2286000" indent="-285750" algn="l">
            <a:defRPr sz="2800"/>
          </a:lvl9pPr>
        </a:lstStyle>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收获一套属于自己的</a:t>
          </a:r>
          <a:r>
            <a:rPr lang="en-US" altLang="zh-CN" sz="1000" dirty="0" smtClean="0">
              <a:solidFill>
                <a:schemeClr val="dk1"/>
              </a:solidFill>
              <a:latin typeface="微软雅黑" panose="020B0503020204020204" pitchFamily="34" charset="-122"/>
              <a:ea typeface="微软雅黑" panose="020B0503020204020204" pitchFamily="34" charset="-122"/>
            </a:rPr>
            <a:t>ITIL</a:t>
          </a:r>
          <a:r>
            <a:rPr lang="zh-CN" altLang="en-US" sz="1000" dirty="0" smtClean="0">
              <a:solidFill>
                <a:schemeClr val="dk1"/>
              </a:solidFill>
              <a:latin typeface="微软雅黑" panose="020B0503020204020204" pitchFamily="34" charset="-122"/>
              <a:ea typeface="微软雅黑" panose="020B0503020204020204" pitchFamily="34" charset="-122"/>
            </a:rPr>
            <a:t>标准化流程体系</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了解和借鉴行业内外成功案例及经验教训</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流程落地</a:t>
          </a:r>
          <a:endParaRPr lang="zh-CN" altLang="en-US" sz="1000" dirty="0">
            <a:solidFill>
              <a:schemeClr val="dk1"/>
            </a:solidFill>
            <a:latin typeface="微软雅黑" panose="020B0503020204020204" pitchFamily="34" charset="-122"/>
            <a:ea typeface="微软雅黑" panose="020B0503020204020204" pitchFamily="34" charset="-122"/>
          </a:endParaRPr>
        </a:p>
        <a:p>
          <a:pPr marL="57150" lvl="1" indent="-57150">
            <a:lnSpc>
              <a:spcPct val="100000"/>
            </a:lnSpc>
            <a:spcBef>
              <a:spcPct val="0"/>
            </a:spcBef>
            <a:spcAft>
              <a:spcPct val="15000"/>
            </a:spcAft>
            <a:buChar char="•"/>
          </a:pPr>
          <a:r>
            <a:rPr lang="zh-CN" altLang="en-US" sz="1000" dirty="0" smtClean="0">
              <a:solidFill>
                <a:schemeClr val="dk1"/>
              </a:solidFill>
              <a:latin typeface="微软雅黑" panose="020B0503020204020204" pitchFamily="34" charset="-122"/>
              <a:ea typeface="微软雅黑" panose="020B0503020204020204" pitchFamily="34" charset="-122"/>
            </a:rPr>
            <a:t>流程质量持续改进</a:t>
          </a:r>
          <a:endParaRPr lang="zh-CN" altLang="en-US" sz="1000" dirty="0">
            <a:solidFill>
              <a:schemeClr val="dk1"/>
            </a:solidFill>
            <a:latin typeface="微软雅黑" panose="020B0503020204020204" pitchFamily="34" charset="-122"/>
            <a:ea typeface="微软雅黑" panose="020B0503020204020204" pitchFamily="34" charset="-122"/>
          </a:endParaRPr>
        </a:p>
      </dsp:txBody>
      <dsp:txXfrm>
        <a:off x="5015470" y="883747"/>
        <a:ext cx="2199768" cy="2253615"/>
      </dsp:txXfrm>
    </dsp:sp>
  </dsp:spTree>
</dsp:drawing>
</file>

<file path=ppt/diagrams/drawing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4000528" cy="1857388"/>
        <a:chOff x="0" y="0"/>
        <a:chExt cx="4000528" cy="1857388"/>
      </a:xfrm>
    </dsp:grpSpPr>
    <dsp:sp modelId="{8837A436-80AA-49E5-8A77-6D47133EAA08}">
      <dsp:nvSpPr>
        <dsp:cNvPr id="3" name="矩形 2"/>
        <dsp:cNvSpPr/>
      </dsp:nvSpPr>
      <dsp:spPr bwMode="white">
        <a:xfrm>
          <a:off x="0" y="0"/>
          <a:ext cx="4003245" cy="1733432"/>
        </a:xfrm>
        <a:prstGeom prst="rect">
          <a:avLst/>
        </a:prstGeom>
        <a:solidFill>
          <a:srgbClr val="00B0F0">
            <a:alpha val="75000"/>
          </a:srgbClr>
        </a:solidFill>
      </dsp:spPr>
      <dsp:style>
        <a:lnRef idx="0">
          <a:schemeClr val="lt1"/>
        </a:lnRef>
        <a:fillRef idx="3">
          <a:schemeClr val="accent2"/>
        </a:fillRef>
        <a:effectRef idx="2">
          <a:scrgbClr r="0" g="0" b="0"/>
        </a:effectRef>
        <a:fontRef idx="minor">
          <a:schemeClr val="lt1"/>
        </a:fontRef>
      </dsp:style>
      <dsp:txBody>
        <a:bodyPr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altLang="zh-CN" sz="1400" b="1" u="sng" dirty="0" smtClean="0">
              <a:latin typeface="幼圆" pitchFamily="49" charset="-122"/>
              <a:ea typeface="幼圆" pitchFamily="49" charset="-122"/>
            </a:rPr>
            <a:t>ITSM</a:t>
          </a:r>
          <a:r>
            <a:rPr lang="zh-CN" altLang="en-US" sz="1400" b="1" u="sng" dirty="0" smtClean="0">
              <a:latin typeface="幼圆" pitchFamily="49" charset="-122"/>
              <a:ea typeface="幼圆" pitchFamily="49" charset="-122"/>
            </a:rPr>
            <a:t>流程管理咨询</a:t>
          </a:r>
          <a:endParaRPr lang="en-US" altLang="zh-CN" sz="1400" b="1" u="sng" dirty="0" smtClean="0">
            <a:latin typeface="幼圆" pitchFamily="49" charset="-122"/>
            <a:ea typeface="幼圆" pitchFamily="49" charset="-122"/>
          </a:endParaRPr>
        </a:p>
        <a:p>
          <a:pPr lvl="0">
            <a:lnSpc>
              <a:spcPct val="100000"/>
            </a:lnSpc>
            <a:spcBef>
              <a:spcPct val="0"/>
            </a:spcBef>
            <a:spcAft>
              <a:spcPct val="35000"/>
            </a:spcAft>
          </a:pPr>
          <a:r>
            <a:rPr lang="zh-CN" altLang="en-US" sz="1400" b="1" u="sng" dirty="0" smtClean="0">
              <a:latin typeface="幼圆" pitchFamily="49" charset="-122"/>
              <a:ea typeface="幼圆" pitchFamily="49" charset="-122"/>
            </a:rPr>
            <a:t>方案概述</a:t>
          </a:r>
          <a:endParaRPr lang="en-US" altLang="zh-CN" sz="1400" b="1" u="sng" dirty="0" smtClean="0">
            <a:latin typeface="幼圆" pitchFamily="49" charset="-122"/>
            <a:ea typeface="幼圆" pitchFamily="49" charset="-122"/>
          </a:endParaRPr>
        </a:p>
        <a:p>
          <a:pPr lvl="0">
            <a:lnSpc>
              <a:spcPct val="100000"/>
            </a:lnSpc>
            <a:spcBef>
              <a:spcPct val="0"/>
            </a:spcBef>
            <a:spcAft>
              <a:spcPct val="35000"/>
            </a:spcAft>
          </a:pPr>
          <a:r>
            <a:rPr lang="zh-CN" altLang="en-US" sz="1200" dirty="0" smtClean="0">
              <a:latin typeface="微软雅黑" panose="020B0503020204020204" pitchFamily="34" charset="-122"/>
              <a:ea typeface="微软雅黑" panose="020B0503020204020204" pitchFamily="34" charset="-122"/>
            </a:rPr>
            <a:t>“参考</a:t>
          </a:r>
          <a:r>
            <a:rPr lang="en-US" altLang="zh-CN" sz="1200" dirty="0" smtClean="0">
              <a:latin typeface="微软雅黑" panose="020B0503020204020204" pitchFamily="34" charset="-122"/>
              <a:ea typeface="微软雅黑" panose="020B0503020204020204" pitchFamily="34" charset="-122"/>
            </a:rPr>
            <a:t>IT</a:t>
          </a:r>
          <a:r>
            <a:rPr lang="zh-CN" altLang="en-US" sz="1200" dirty="0" smtClean="0">
              <a:latin typeface="微软雅黑" panose="020B0503020204020204" pitchFamily="34" charset="-122"/>
              <a:ea typeface="微软雅黑" panose="020B0503020204020204" pitchFamily="34" charset="-122"/>
            </a:rPr>
            <a:t>服务管理最佳实践，对组织</a:t>
          </a:r>
          <a:r>
            <a:rPr lang="en-US" altLang="zh-CN" sz="1200" dirty="0" smtClean="0">
              <a:latin typeface="微软雅黑" panose="020B0503020204020204" pitchFamily="34" charset="-122"/>
              <a:ea typeface="微软雅黑" panose="020B0503020204020204" pitchFamily="34" charset="-122"/>
            </a:rPr>
            <a:t>IT</a:t>
          </a:r>
          <a:r>
            <a:rPr lang="zh-CN" altLang="en-US" sz="1200" dirty="0" smtClean="0">
              <a:latin typeface="微软雅黑" panose="020B0503020204020204" pitchFamily="34" charset="-122"/>
              <a:ea typeface="微软雅黑" panose="020B0503020204020204" pitchFamily="34" charset="-122"/>
            </a:rPr>
            <a:t>服务交付及支持流程进行梳理、规划、设计和优化，帮助组织充分利用现有资源，以成本最优方式向客户提供优质的</a:t>
          </a:r>
          <a:r>
            <a:rPr lang="en-US" altLang="zh-CN" sz="1200" dirty="0" smtClean="0">
              <a:latin typeface="微软雅黑" panose="020B0503020204020204" pitchFamily="34" charset="-122"/>
              <a:ea typeface="微软雅黑" panose="020B0503020204020204" pitchFamily="34" charset="-122"/>
            </a:rPr>
            <a:t>IT</a:t>
          </a:r>
          <a:r>
            <a:rPr lang="zh-CN" altLang="en-US" sz="1200" dirty="0" smtClean="0">
              <a:latin typeface="微软雅黑" panose="020B0503020204020204" pitchFamily="34" charset="-122"/>
              <a:ea typeface="微软雅黑" panose="020B0503020204020204" pitchFamily="34" charset="-122"/>
            </a:rPr>
            <a:t>服务。</a:t>
          </a:r>
          <a:r>
            <a:rPr lang="zh-CN" altLang="en-US"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dsp:txBody>
      <dsp:txXfrm>
        <a:off x="0" y="0"/>
        <a:ext cx="4003245" cy="1733432"/>
      </dsp:txXfrm>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0">
        <a:scrgbClr r="0" g="0" b="0"/>
      </a:lnRef>
      <a:fillRef idx="3">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0">
        <a:scrgbClr r="0" g="0" b="0"/>
      </a:lnRef>
      <a:fillRef idx="3">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47810" name="Rectangle 2"/>
          <p:cNvSpPr>
            <a:spLocks noGrp="1" noChangeArrowheads="1"/>
          </p:cNvSpPr>
          <p:nvPr>
            <p:ph type="hdr" sz="quarter"/>
          </p:nvPr>
        </p:nvSpPr>
        <p:spPr bwMode="auto">
          <a:xfrm>
            <a:off x="0" y="0"/>
            <a:ext cx="3076575" cy="511175"/>
          </a:xfrm>
          <a:prstGeom prst="rect">
            <a:avLst/>
          </a:prstGeom>
          <a:noFill/>
          <a:ln w="9525">
            <a:noFill/>
            <a:miter lim="800000"/>
          </a:ln>
          <a:effectLst/>
        </p:spPr>
        <p:txBody>
          <a:bodyPr vert="horz" wrap="square" lIns="91440" tIns="45720" rIns="91440" bIns="45720" numCol="1" anchor="t" anchorCtr="0" compatLnSpc="1"/>
          <a:lstStyle>
            <a:lvl1pPr algn="l" eaLnBrk="1" hangingPunct="1">
              <a:buFontTx/>
              <a:buNone/>
              <a:defRPr sz="12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7811" name="Rectangle 3"/>
          <p:cNvSpPr>
            <a:spLocks noGrp="1" noChangeArrowheads="1"/>
          </p:cNvSpPr>
          <p:nvPr>
            <p:ph type="dt" sz="quarter" idx="1"/>
          </p:nvPr>
        </p:nvSpPr>
        <p:spPr bwMode="auto">
          <a:xfrm>
            <a:off x="4021138" y="0"/>
            <a:ext cx="3076575" cy="511175"/>
          </a:xfrm>
          <a:prstGeom prst="rect">
            <a:avLst/>
          </a:prstGeom>
          <a:noFill/>
          <a:ln w="9525">
            <a:noFill/>
            <a:miter lim="800000"/>
          </a:ln>
          <a:effectLst/>
        </p:spPr>
        <p:txBody>
          <a:bodyPr vert="horz" wrap="square" lIns="91440" tIns="45720" rIns="91440" bIns="45720" numCol="1" anchor="t" anchorCtr="0" compatLnSpc="1"/>
          <a:lstStyle>
            <a:lvl1pPr algn="r" eaLnBrk="1" hangingPunct="1">
              <a:buFontTx/>
              <a:buNone/>
              <a:defRPr sz="1200" b="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7812" name="Rectangle 4"/>
          <p:cNvSpPr>
            <a:spLocks noGrp="1" noChangeArrowheads="1"/>
          </p:cNvSpPr>
          <p:nvPr>
            <p:ph type="ftr" sz="quarter" idx="2"/>
          </p:nvPr>
        </p:nvSpPr>
        <p:spPr bwMode="auto">
          <a:xfrm>
            <a:off x="0" y="9721850"/>
            <a:ext cx="3076575" cy="511175"/>
          </a:xfrm>
          <a:prstGeom prst="rect">
            <a:avLst/>
          </a:prstGeom>
          <a:noFill/>
          <a:ln w="9525">
            <a:noFill/>
            <a:miter lim="800000"/>
          </a:ln>
          <a:effectLst/>
        </p:spPr>
        <p:txBody>
          <a:bodyPr vert="horz" wrap="square" lIns="91440" tIns="45720" rIns="91440" bIns="45720" numCol="1" anchor="b" anchorCtr="0" compatLnSpc="1"/>
          <a:lstStyle>
            <a:lvl1pPr algn="l" eaLnBrk="1" hangingPunct="1">
              <a:buFontTx/>
              <a:buNone/>
              <a:defRPr sz="12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7813" name="Rectangle 5"/>
          <p:cNvSpPr>
            <a:spLocks noGrp="1" noChangeArrowheads="1"/>
          </p:cNvSpPr>
          <p:nvPr>
            <p:ph type="sldNum" sz="quarter" idx="3"/>
          </p:nvPr>
        </p:nvSpPr>
        <p:spPr bwMode="auto">
          <a:xfrm>
            <a:off x="4021138" y="9721850"/>
            <a:ext cx="3076575" cy="511175"/>
          </a:xfrm>
          <a:prstGeom prst="rect">
            <a:avLst/>
          </a:prstGeom>
          <a:noFill/>
          <a:ln w="9525">
            <a:noFill/>
            <a:miter lim="800000"/>
          </a:ln>
          <a:effectLst/>
        </p:spPr>
        <p:txBody>
          <a:bodyPr vert="horz" wrap="square" lIns="91440" tIns="45720" rIns="91440" bIns="45720" numCol="1" anchor="b" anchorCtr="0" compatLnSpc="1"/>
          <a:p>
            <a:pPr lvl="0" algn="r" eaLnBrk="1" fontAlgn="base" hangingPunct="1">
              <a:buNone/>
            </a:pPr>
            <a:fld id="{9A0DB2DC-4C9A-4742-B13C-FB6460FD3503}" type="slidenum">
              <a:rPr lang="zh-CN" altLang="en-US" sz="1200" b="0" strike="noStrike" noProof="1" dirty="0">
                <a:latin typeface="Arial" panose="020B0604020202020204" pitchFamily="34" charset="0"/>
                <a:ea typeface="宋体" panose="02010600030101010101" pitchFamily="2" charset="-122"/>
                <a:cs typeface="+mn-cs"/>
              </a:rPr>
            </a:fld>
            <a:endParaRPr lang="zh-CN" altLang="en-US" sz="1200" b="0" strike="noStrike" noProof="1"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49858" name="Rectangle 2"/>
          <p:cNvSpPr>
            <a:spLocks noGrp="1" noChangeArrowheads="1"/>
          </p:cNvSpPr>
          <p:nvPr>
            <p:ph type="hdr" sz="quarter"/>
          </p:nvPr>
        </p:nvSpPr>
        <p:spPr bwMode="auto">
          <a:xfrm>
            <a:off x="0" y="0"/>
            <a:ext cx="3076575" cy="511175"/>
          </a:xfrm>
          <a:prstGeom prst="rect">
            <a:avLst/>
          </a:prstGeom>
          <a:noFill/>
          <a:ln w="9525">
            <a:noFill/>
            <a:miter lim="800000"/>
          </a:ln>
          <a:effectLst/>
        </p:spPr>
        <p:txBody>
          <a:bodyPr vert="horz" wrap="square" lIns="91440" tIns="45720" rIns="91440" bIns="45720" numCol="1" anchor="t" anchorCtr="0" compatLnSpc="1"/>
          <a:lstStyle>
            <a:lvl1pPr algn="l" eaLnBrk="1" hangingPunct="1">
              <a:buFontTx/>
              <a:buNone/>
              <a:defRPr sz="12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9859" name="Rectangle 3"/>
          <p:cNvSpPr>
            <a:spLocks noGrp="1" noChangeArrowheads="1"/>
          </p:cNvSpPr>
          <p:nvPr>
            <p:ph type="dt" idx="1"/>
          </p:nvPr>
        </p:nvSpPr>
        <p:spPr bwMode="auto">
          <a:xfrm>
            <a:off x="4021138" y="0"/>
            <a:ext cx="3076575" cy="511175"/>
          </a:xfrm>
          <a:prstGeom prst="rect">
            <a:avLst/>
          </a:prstGeom>
          <a:noFill/>
          <a:ln w="9525">
            <a:noFill/>
            <a:miter lim="800000"/>
          </a:ln>
          <a:effectLst/>
        </p:spPr>
        <p:txBody>
          <a:bodyPr vert="horz" wrap="square" lIns="91440" tIns="45720" rIns="91440" bIns="45720" numCol="1" anchor="t" anchorCtr="0" compatLnSpc="1"/>
          <a:lstStyle>
            <a:lvl1pPr algn="r" eaLnBrk="1" hangingPunct="1">
              <a:buFontTx/>
              <a:buNone/>
              <a:defRPr sz="1200" b="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124" name="Rectangle 4"/>
          <p:cNvSpPr>
            <a:spLocks noGrp="1" noRot="1" noChangeAspect="1" noTextEdit="1"/>
          </p:cNvSpPr>
          <p:nvPr>
            <p:ph type="sldImg"/>
          </p:nvPr>
        </p:nvSpPr>
        <p:spPr>
          <a:xfrm>
            <a:off x="990600" y="768350"/>
            <a:ext cx="5118100" cy="3838575"/>
          </a:xfrm>
          <a:prstGeom prst="rect">
            <a:avLst/>
          </a:prstGeom>
          <a:noFill/>
          <a:ln w="9525" cap="flat" cmpd="sng">
            <a:solidFill>
              <a:srgbClr val="000000"/>
            </a:solidFill>
            <a:prstDash val="solid"/>
            <a:miter/>
            <a:headEnd type="none" w="med" len="med"/>
            <a:tailEnd type="none" w="med" len="med"/>
          </a:ln>
        </p:spPr>
      </p:sp>
      <p:sp>
        <p:nvSpPr>
          <p:cNvPr id="5125" name="Rectangle 5"/>
          <p:cNvSpPr>
            <a:spLocks noGrp="1"/>
          </p:cNvSpPr>
          <p:nvPr>
            <p:ph type="body" sz="quarter"/>
          </p:nvPr>
        </p:nvSpPr>
        <p:spPr>
          <a:xfrm>
            <a:off x="709613" y="4862513"/>
            <a:ext cx="5680075" cy="4603750"/>
          </a:xfrm>
          <a:prstGeom prst="rect">
            <a:avLst/>
          </a:prstGeom>
          <a:noFill/>
          <a:ln w="9525">
            <a:noFill/>
          </a:ln>
        </p:spPr>
        <p:txBody>
          <a:bodyPr vert="horz" wrap="square" lIns="91440" tIns="45720" rIns="91440" bIns="45720"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249862" name="Rectangle 6"/>
          <p:cNvSpPr>
            <a:spLocks noGrp="1" noChangeArrowheads="1"/>
          </p:cNvSpPr>
          <p:nvPr>
            <p:ph type="ftr" sz="quarter" idx="4"/>
          </p:nvPr>
        </p:nvSpPr>
        <p:spPr bwMode="auto">
          <a:xfrm>
            <a:off x="0" y="9721850"/>
            <a:ext cx="3076575" cy="511175"/>
          </a:xfrm>
          <a:prstGeom prst="rect">
            <a:avLst/>
          </a:prstGeom>
          <a:noFill/>
          <a:ln w="9525">
            <a:noFill/>
            <a:miter lim="800000"/>
          </a:ln>
          <a:effectLst/>
        </p:spPr>
        <p:txBody>
          <a:bodyPr vert="horz" wrap="square" lIns="91440" tIns="45720" rIns="91440" bIns="45720" numCol="1" anchor="b" anchorCtr="0" compatLnSpc="1"/>
          <a:lstStyle>
            <a:lvl1pPr algn="l" eaLnBrk="1" hangingPunct="1">
              <a:buFontTx/>
              <a:buNone/>
              <a:defRPr sz="12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9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ln>
          <a:effectLst/>
        </p:spPr>
        <p:txBody>
          <a:bodyPr vert="horz" wrap="square" lIns="91440" tIns="45720" rIns="91440" bIns="45720" numCol="1" anchor="b" anchorCtr="0" compatLnSpc="1"/>
          <a:p>
            <a:pPr lvl="0" algn="r" eaLnBrk="1" fontAlgn="base" hangingPunct="1">
              <a:buNone/>
            </a:pPr>
            <a:fld id="{9A0DB2DC-4C9A-4742-B13C-FB6460FD3503}" type="slidenum">
              <a:rPr lang="zh-CN" altLang="en-US" sz="1200" b="0" strike="noStrike" noProof="1" dirty="0">
                <a:latin typeface="Arial" panose="020B0604020202020204" pitchFamily="34" charset="0"/>
                <a:ea typeface="宋体" panose="02010600030101010101" pitchFamily="2" charset="-122"/>
                <a:cs typeface="+mn-cs"/>
              </a:rPr>
            </a:fld>
            <a:endParaRPr lang="zh-CN" altLang="en-US" sz="1200" b="0" strike="noStrike" noProof="1"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幻灯片图像占位符 1"/>
          <p:cNvSpPr>
            <a:spLocks noGrp="1" noRot="1" noChangeAspect="1" noTextEdit="1"/>
          </p:cNvSpPr>
          <p:nvPr>
            <p:ph type="sldImg"/>
          </p:nvPr>
        </p:nvSpPr>
        <p:spPr>
          <a:ln/>
        </p:spPr>
      </p:sp>
      <p:sp>
        <p:nvSpPr>
          <p:cNvPr id="7170" name="备注占位符 2"/>
          <p:cNvSpPr>
            <a:spLocks noGrp="1"/>
          </p:cNvSpPr>
          <p:nvPr>
            <p:ph type="body"/>
          </p:nvPr>
        </p:nvSpPr>
        <p:spPr>
          <a:ln/>
        </p:spPr>
        <p:txBody>
          <a:bodyPr wrap="square" lIns="91440" tIns="45720" rIns="91440" bIns="45720" anchor="t" anchorCtr="0"/>
          <a:p>
            <a:pPr lvl="0" eaLnBrk="1" hangingPunct="1"/>
            <a:r>
              <a:rPr lang="en-US" altLang="zh-CN" dirty="0">
                <a:ea typeface="宋体" panose="02010600030101010101" pitchFamily="2" charset="-122"/>
              </a:rPr>
              <a:t>IT Infrastructure Library</a:t>
            </a:r>
            <a:endParaRPr lang="zh-CN" altLang="en-US" dirty="0">
              <a:ea typeface="宋体" panose="02010600030101010101" pitchFamily="2" charset="-122"/>
            </a:endParaRPr>
          </a:p>
        </p:txBody>
      </p:sp>
      <p:sp>
        <p:nvSpPr>
          <p:cNvPr id="717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latin typeface="Arial" panose="020B0604020202020204" pitchFamily="34" charset="0"/>
                <a:ea typeface="宋体" panose="02010600030101010101" pitchFamily="2" charset="-122"/>
              </a:rPr>
            </a:fld>
            <a:endParaRPr lang="zh-CN" altLang="en-US" sz="1200" b="0" dirty="0">
              <a:latin typeface="Arial" panose="020B060402020202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幻灯片图像占位符 1"/>
          <p:cNvSpPr>
            <a:spLocks noGrp="1" noRot="1" noChangeAspect="1" noTextEdit="1"/>
          </p:cNvSpPr>
          <p:nvPr>
            <p:ph type="sldImg"/>
          </p:nvPr>
        </p:nvSpPr>
        <p:spPr>
          <a:ln/>
        </p:spPr>
      </p:sp>
      <p:sp>
        <p:nvSpPr>
          <p:cNvPr id="10242" name="备注占位符 2"/>
          <p:cNvSpPr>
            <a:spLocks noGrp="1"/>
          </p:cNvSpPr>
          <p:nvPr>
            <p:ph type="body"/>
          </p:nvPr>
        </p:nvSpPr>
        <p:spPr>
          <a:ln/>
        </p:spPr>
        <p:txBody>
          <a:bodyPr wrap="square" lIns="91440" tIns="45720" rIns="91440" bIns="45720" anchor="t" anchorCtr="0"/>
          <a:p>
            <a:pPr lvl="0" eaLnBrk="1" hangingPunct="1"/>
            <a:r>
              <a:rPr lang="en-US" altLang="zh-CN" dirty="0">
                <a:ea typeface="宋体" panose="02010600030101010101" pitchFamily="2" charset="-122"/>
              </a:rPr>
              <a:t>ITIL</a:t>
            </a:r>
            <a:r>
              <a:rPr lang="zh-CN" altLang="en-US" dirty="0">
                <a:ea typeface="宋体" panose="02010600030101010101" pitchFamily="2" charset="-122"/>
              </a:rPr>
              <a:t>，全称</a:t>
            </a:r>
            <a:r>
              <a:rPr lang="en-US" altLang="zh-CN" dirty="0">
                <a:ea typeface="宋体" panose="02010600030101010101" pitchFamily="2" charset="-122"/>
              </a:rPr>
              <a:t>Information Technology Infrastructure Library</a:t>
            </a:r>
            <a:r>
              <a:rPr lang="zh-CN" altLang="en-US" dirty="0">
                <a:ea typeface="宋体" panose="02010600030101010101" pitchFamily="2" charset="-122"/>
              </a:rPr>
              <a:t>，是指“信息技术基础架构库”或“</a:t>
            </a:r>
            <a:r>
              <a:rPr lang="en-US" altLang="zh-CN" dirty="0">
                <a:ea typeface="宋体" panose="02010600030101010101" pitchFamily="2" charset="-122"/>
              </a:rPr>
              <a:t>IT</a:t>
            </a:r>
            <a:r>
              <a:rPr lang="zh-CN" altLang="en-US" dirty="0">
                <a:ea typeface="宋体" panose="02010600030101010101" pitchFamily="2" charset="-122"/>
              </a:rPr>
              <a:t>基础架构库”。它是英国国家计算机和电信局</a:t>
            </a:r>
            <a:r>
              <a:rPr lang="en-US" altLang="zh-CN" dirty="0">
                <a:ea typeface="宋体" panose="02010600030101010101" pitchFamily="2" charset="-122"/>
              </a:rPr>
              <a:t>CCTA(</a:t>
            </a:r>
            <a:r>
              <a:rPr lang="en-US" altLang="zh-CN" i="1" dirty="0">
                <a:ea typeface="宋体" panose="02010600030101010101" pitchFamily="2" charset="-122"/>
              </a:rPr>
              <a:t>Central Computer and Telecommunications Agency</a:t>
            </a:r>
            <a:r>
              <a:rPr lang="en-US" altLang="zh-CN" dirty="0">
                <a:ea typeface="宋体" panose="02010600030101010101" pitchFamily="2" charset="-122"/>
              </a:rPr>
              <a:t> )</a:t>
            </a:r>
            <a:r>
              <a:rPr lang="zh-CN" altLang="en-US" dirty="0">
                <a:ea typeface="宋体" panose="02010600030101010101" pitchFamily="2" charset="-122"/>
              </a:rPr>
              <a:t>于</a:t>
            </a:r>
            <a:r>
              <a:rPr lang="en-US" altLang="zh-CN" dirty="0">
                <a:ea typeface="宋体" panose="02010600030101010101" pitchFamily="2" charset="-122"/>
              </a:rPr>
              <a:t>80</a:t>
            </a:r>
            <a:r>
              <a:rPr lang="zh-CN" altLang="en-US" dirty="0">
                <a:ea typeface="宋体" panose="02010600030101010101" pitchFamily="2" charset="-122"/>
              </a:rPr>
              <a:t>年代中期开始开发的一套针对</a:t>
            </a:r>
            <a:r>
              <a:rPr lang="en-US" altLang="zh-CN" dirty="0">
                <a:ea typeface="宋体" panose="02010600030101010101" pitchFamily="2" charset="-122"/>
              </a:rPr>
              <a:t>IT</a:t>
            </a:r>
            <a:r>
              <a:rPr lang="zh-CN" altLang="en-US" dirty="0">
                <a:ea typeface="宋体" panose="02010600030101010101" pitchFamily="2" charset="-122"/>
              </a:rPr>
              <a:t>行业的服务管理标准库。</a:t>
            </a:r>
            <a:endParaRPr lang="zh-CN" altLang="en-US" dirty="0">
              <a:ea typeface="宋体" panose="02010600030101010101" pitchFamily="2" charset="-122"/>
            </a:endParaRPr>
          </a:p>
          <a:p>
            <a:pPr lvl="0" eaLnBrk="1" hangingPunct="1"/>
            <a:r>
              <a:rPr lang="en-US" altLang="zh-CN" dirty="0">
                <a:ea typeface="宋体" panose="02010600030101010101" pitchFamily="2" charset="-122"/>
              </a:rPr>
              <a:t>ITIL</a:t>
            </a:r>
            <a:r>
              <a:rPr lang="zh-CN" altLang="en-US" dirty="0">
                <a:ea typeface="宋体" panose="02010600030101010101" pitchFamily="2" charset="-122"/>
              </a:rPr>
              <a:t>是一套帮助企业对信息化系统的规划、研发、实施、运营、支持和服务进行有效管理的高质量方法，是最佳实践的结晶。</a:t>
            </a:r>
            <a:endParaRPr lang="zh-CN" altLang="en-US" dirty="0">
              <a:ea typeface="宋体" panose="02010600030101010101" pitchFamily="2" charset="-122"/>
            </a:endParaRPr>
          </a:p>
          <a:p>
            <a:pPr lvl="0" eaLnBrk="1" hangingPunct="1"/>
            <a:r>
              <a:rPr lang="en-US" altLang="zh-CN" dirty="0">
                <a:ea typeface="宋体" panose="02010600030101010101" pitchFamily="2" charset="-122"/>
              </a:rPr>
              <a:t>ITIL</a:t>
            </a:r>
            <a:r>
              <a:rPr lang="zh-CN" altLang="en-US" dirty="0">
                <a:ea typeface="宋体" panose="02010600030101010101" pitchFamily="2" charset="-122"/>
              </a:rPr>
              <a:t>作为信息技术方面的最佳指南之一，从发布的第一天起就免费供企业和政府部门参照使用。同时，任何公司都可以</a:t>
            </a:r>
            <a:r>
              <a:rPr lang="en-US" altLang="zh-CN" dirty="0">
                <a:ea typeface="宋体" panose="02010600030101010101" pitchFamily="2" charset="-122"/>
              </a:rPr>
              <a:t>ITIL</a:t>
            </a:r>
            <a:r>
              <a:rPr lang="zh-CN" altLang="en-US" dirty="0">
                <a:ea typeface="宋体" panose="02010600030101010101" pitchFamily="2" charset="-122"/>
              </a:rPr>
              <a:t>为基础，提供增值产品和服务，比如培训、咨询以及开发支持</a:t>
            </a:r>
            <a:r>
              <a:rPr lang="en-US" altLang="zh-CN" dirty="0">
                <a:ea typeface="宋体" panose="02010600030101010101" pitchFamily="2" charset="-122"/>
              </a:rPr>
              <a:t>ITIL</a:t>
            </a:r>
            <a:r>
              <a:rPr lang="zh-CN" altLang="en-US" dirty="0">
                <a:ea typeface="宋体" panose="02010600030101010101" pitchFamily="2" charset="-122"/>
              </a:rPr>
              <a:t>的软件和工具。</a:t>
            </a:r>
            <a:endParaRPr lang="zh-CN" altLang="en-US" dirty="0">
              <a:ea typeface="宋体" panose="02010600030101010101" pitchFamily="2" charset="-122"/>
            </a:endParaRPr>
          </a:p>
        </p:txBody>
      </p:sp>
      <p:sp>
        <p:nvSpPr>
          <p:cNvPr id="10243"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幻灯片图像占位符 1"/>
          <p:cNvSpPr>
            <a:spLocks noGrp="1" noRot="1" noChangeAspect="1" noTextEdit="1"/>
          </p:cNvSpPr>
          <p:nvPr>
            <p:ph type="sldImg"/>
          </p:nvPr>
        </p:nvSpPr>
        <p:spPr>
          <a:ln/>
        </p:spPr>
      </p:sp>
      <p:sp>
        <p:nvSpPr>
          <p:cNvPr id="12290" name="备注占位符 2"/>
          <p:cNvSpPr>
            <a:spLocks noGrp="1"/>
          </p:cNvSpPr>
          <p:nvPr>
            <p:ph type="body"/>
          </p:nvPr>
        </p:nvSpPr>
        <p:spPr>
          <a:ln/>
        </p:spPr>
        <p:txBody>
          <a:bodyPr wrap="square" lIns="91440" tIns="45720" rIns="91440" bIns="45720" anchor="t" anchorCtr="0"/>
          <a:p>
            <a:pPr lvl="0" eaLnBrk="1" hangingPunct="1"/>
            <a:r>
              <a:rPr lang="en-US" altLang="zh-CN" dirty="0">
                <a:ea typeface="宋体" panose="02010600030101010101" pitchFamily="2" charset="-122"/>
              </a:rPr>
              <a:t>ITIL</a:t>
            </a:r>
            <a:r>
              <a:rPr lang="zh-CN" altLang="en-US" dirty="0">
                <a:ea typeface="宋体" panose="02010600030101010101" pitchFamily="2" charset="-122"/>
              </a:rPr>
              <a:t>，全称</a:t>
            </a:r>
            <a:r>
              <a:rPr lang="en-US" altLang="zh-CN" dirty="0">
                <a:ea typeface="宋体" panose="02010600030101010101" pitchFamily="2" charset="-122"/>
              </a:rPr>
              <a:t>Information Technology Infrastructure Library</a:t>
            </a:r>
            <a:r>
              <a:rPr lang="zh-CN" altLang="en-US" dirty="0">
                <a:ea typeface="宋体" panose="02010600030101010101" pitchFamily="2" charset="-122"/>
              </a:rPr>
              <a:t>，是指“信息技术基础架构库”或“</a:t>
            </a:r>
            <a:r>
              <a:rPr lang="en-US" altLang="zh-CN" dirty="0">
                <a:ea typeface="宋体" panose="02010600030101010101" pitchFamily="2" charset="-122"/>
              </a:rPr>
              <a:t>IT</a:t>
            </a:r>
            <a:r>
              <a:rPr lang="zh-CN" altLang="en-US" dirty="0">
                <a:ea typeface="宋体" panose="02010600030101010101" pitchFamily="2" charset="-122"/>
              </a:rPr>
              <a:t>基础架构库”。它是英国国家计算机和电信局</a:t>
            </a:r>
            <a:r>
              <a:rPr lang="en-US" altLang="zh-CN" dirty="0">
                <a:ea typeface="宋体" panose="02010600030101010101" pitchFamily="2" charset="-122"/>
              </a:rPr>
              <a:t>CCTA(</a:t>
            </a:r>
            <a:r>
              <a:rPr lang="en-US" altLang="zh-CN" i="1" dirty="0">
                <a:ea typeface="宋体" panose="02010600030101010101" pitchFamily="2" charset="-122"/>
              </a:rPr>
              <a:t>Central Computer and Telecommunications Agency</a:t>
            </a:r>
            <a:r>
              <a:rPr lang="en-US" altLang="zh-CN" dirty="0">
                <a:ea typeface="宋体" panose="02010600030101010101" pitchFamily="2" charset="-122"/>
              </a:rPr>
              <a:t> )</a:t>
            </a:r>
            <a:r>
              <a:rPr lang="zh-CN" altLang="en-US" dirty="0">
                <a:ea typeface="宋体" panose="02010600030101010101" pitchFamily="2" charset="-122"/>
              </a:rPr>
              <a:t>于</a:t>
            </a:r>
            <a:r>
              <a:rPr lang="en-US" altLang="zh-CN" dirty="0">
                <a:ea typeface="宋体" panose="02010600030101010101" pitchFamily="2" charset="-122"/>
              </a:rPr>
              <a:t>80</a:t>
            </a:r>
            <a:r>
              <a:rPr lang="zh-CN" altLang="en-US" dirty="0">
                <a:ea typeface="宋体" panose="02010600030101010101" pitchFamily="2" charset="-122"/>
              </a:rPr>
              <a:t>年代中期开始开发的一套针对</a:t>
            </a:r>
            <a:r>
              <a:rPr lang="en-US" altLang="zh-CN" dirty="0">
                <a:ea typeface="宋体" panose="02010600030101010101" pitchFamily="2" charset="-122"/>
              </a:rPr>
              <a:t>IT</a:t>
            </a:r>
            <a:r>
              <a:rPr lang="zh-CN" altLang="en-US" dirty="0">
                <a:ea typeface="宋体" panose="02010600030101010101" pitchFamily="2" charset="-122"/>
              </a:rPr>
              <a:t>行业的服务管理标准库。</a:t>
            </a:r>
            <a:endParaRPr lang="zh-CN" altLang="en-US" dirty="0">
              <a:ea typeface="宋体" panose="02010600030101010101" pitchFamily="2" charset="-122"/>
            </a:endParaRPr>
          </a:p>
          <a:p>
            <a:pPr lvl="0" eaLnBrk="1" hangingPunct="1"/>
            <a:r>
              <a:rPr lang="en-US" altLang="zh-CN" dirty="0">
                <a:ea typeface="宋体" panose="02010600030101010101" pitchFamily="2" charset="-122"/>
              </a:rPr>
              <a:t>ITIL</a:t>
            </a:r>
            <a:r>
              <a:rPr lang="zh-CN" altLang="en-US" dirty="0">
                <a:ea typeface="宋体" panose="02010600030101010101" pitchFamily="2" charset="-122"/>
              </a:rPr>
              <a:t>是一套帮助企业对信息化系统的规划、研发、实施、运营、支持和服务进行有效管理的高质量方法，是最佳实践的结晶。</a:t>
            </a:r>
            <a:endParaRPr lang="zh-CN" altLang="en-US" dirty="0">
              <a:ea typeface="宋体" panose="02010600030101010101" pitchFamily="2" charset="-122"/>
            </a:endParaRPr>
          </a:p>
          <a:p>
            <a:pPr lvl="0" eaLnBrk="1" hangingPunct="1"/>
            <a:r>
              <a:rPr lang="en-US" altLang="zh-CN" dirty="0">
                <a:ea typeface="宋体" panose="02010600030101010101" pitchFamily="2" charset="-122"/>
              </a:rPr>
              <a:t>ITIL</a:t>
            </a:r>
            <a:r>
              <a:rPr lang="zh-CN" altLang="en-US" dirty="0">
                <a:ea typeface="宋体" panose="02010600030101010101" pitchFamily="2" charset="-122"/>
              </a:rPr>
              <a:t>作为信息技术方面的最佳指南之一，从发布的第一天起就免费供企业和政府部门参照使用。同时，任何公司都可以</a:t>
            </a:r>
            <a:r>
              <a:rPr lang="en-US" altLang="zh-CN" dirty="0">
                <a:ea typeface="宋体" panose="02010600030101010101" pitchFamily="2" charset="-122"/>
              </a:rPr>
              <a:t>ITIL</a:t>
            </a:r>
            <a:r>
              <a:rPr lang="zh-CN" altLang="en-US" dirty="0">
                <a:ea typeface="宋体" panose="02010600030101010101" pitchFamily="2" charset="-122"/>
              </a:rPr>
              <a:t>为基础，提供增值产品和服务，比如培训、咨询以及开发支持</a:t>
            </a:r>
            <a:r>
              <a:rPr lang="en-US" altLang="zh-CN" dirty="0">
                <a:ea typeface="宋体" panose="02010600030101010101" pitchFamily="2" charset="-122"/>
              </a:rPr>
              <a:t>ITIL</a:t>
            </a:r>
            <a:r>
              <a:rPr lang="zh-CN" altLang="en-US" dirty="0">
                <a:ea typeface="宋体" panose="02010600030101010101" pitchFamily="2" charset="-122"/>
              </a:rPr>
              <a:t>的软件和工具。</a:t>
            </a:r>
            <a:endParaRPr lang="zh-CN" altLang="en-US" dirty="0">
              <a:ea typeface="宋体" panose="02010600030101010101" pitchFamily="2" charset="-122"/>
            </a:endParaRPr>
          </a:p>
        </p:txBody>
      </p:sp>
      <p:sp>
        <p:nvSpPr>
          <p:cNvPr id="1229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Rectangle 7"/>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en-US" altLang="zh-CN" sz="1200" b="0" dirty="0"/>
            </a:fld>
            <a:endParaRPr lang="en-US" altLang="zh-CN" sz="1200" b="0" dirty="0"/>
          </a:p>
        </p:txBody>
      </p:sp>
      <p:sp>
        <p:nvSpPr>
          <p:cNvPr id="15362" name="Rectangle 2"/>
          <p:cNvSpPr>
            <a:spLocks noGrp="1" noRot="1" noChangeAspect="1" noTextEdit="1"/>
          </p:cNvSpPr>
          <p:nvPr>
            <p:ph type="sldImg"/>
          </p:nvPr>
        </p:nvSpPr>
        <p:spPr>
          <a:ln/>
        </p:spPr>
      </p:sp>
      <p:sp>
        <p:nvSpPr>
          <p:cNvPr id="15363" name="Rectangle 3"/>
          <p:cNvSpPr>
            <a:spLocks noGrp="1"/>
          </p:cNvSpPr>
          <p:nvPr>
            <p:ph type="body"/>
          </p:nvPr>
        </p:nvSpPr>
        <p:spPr>
          <a:xfrm>
            <a:off x="946150" y="4860925"/>
            <a:ext cx="5207000" cy="4605338"/>
          </a:xfrm>
          <a:ln/>
        </p:spPr>
        <p:txBody>
          <a:bodyPr wrap="square" lIns="91440" tIns="45720" rIns="91440" bIns="45720" anchor="t" anchorCtr="0"/>
          <a:p>
            <a:pPr lvl="0" eaLnBrk="1" hangingPunct="1"/>
            <a:r>
              <a:rPr lang="zh-CN" altLang="en-US" dirty="0">
                <a:ea typeface="宋体" panose="02010600030101010101" pitchFamily="2" charset="-122"/>
              </a:rPr>
              <a:t>通过实施</a:t>
            </a:r>
            <a:r>
              <a:rPr lang="en-US" altLang="zh-CN" dirty="0">
                <a:ea typeface="宋体" panose="02010600030101010101" pitchFamily="2" charset="-122"/>
              </a:rPr>
              <a:t>ITIL</a:t>
            </a:r>
            <a:r>
              <a:rPr lang="zh-CN" altLang="en-US" dirty="0">
                <a:ea typeface="宋体" panose="02010600030101010101" pitchFamily="2" charset="-122"/>
              </a:rPr>
              <a:t>对企业的</a:t>
            </a:r>
            <a:r>
              <a:rPr lang="en-US" altLang="zh-CN" dirty="0">
                <a:ea typeface="宋体" panose="02010600030101010101" pitchFamily="2" charset="-122"/>
              </a:rPr>
              <a:t>IT</a:t>
            </a:r>
            <a:r>
              <a:rPr lang="zh-CN" altLang="en-US" dirty="0">
                <a:ea typeface="宋体" panose="02010600030101010101" pitchFamily="2" charset="-122"/>
              </a:rPr>
              <a:t>进行管理，企业可以得到如下收益：</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√对现有流程的优化和整合 </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√明确在提供服务过程中的角色与责任</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√提供可证明的绩效指标 </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√提高客户满意度 </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√提高</a:t>
            </a:r>
            <a:r>
              <a:rPr lang="en-US" altLang="zh-CN" dirty="0">
                <a:ea typeface="宋体" panose="02010600030101010101" pitchFamily="2" charset="-122"/>
              </a:rPr>
              <a:t>IT</a:t>
            </a:r>
            <a:r>
              <a:rPr lang="zh-CN" altLang="en-US" dirty="0">
                <a:ea typeface="宋体" panose="02010600030101010101" pitchFamily="2" charset="-122"/>
              </a:rPr>
              <a:t>服务关键任务的可用性、可靠性及安全性 </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√评估服务质量成本 </a:t>
            </a:r>
            <a:endParaRPr lang="en-US" altLang="zh-CN" dirty="0">
              <a:ea typeface="宋体" panose="02010600030101010101" pitchFamily="2" charset="-122"/>
            </a:endParaRPr>
          </a:p>
          <a:p>
            <a:pPr lvl="0" eaLnBrk="1" hangingPunct="1"/>
            <a:r>
              <a:rPr lang="en-US" altLang="zh-CN" dirty="0">
                <a:ea typeface="宋体" panose="02010600030101010101" pitchFamily="2" charset="-122"/>
              </a:rPr>
              <a:t>        </a:t>
            </a:r>
            <a:r>
              <a:rPr lang="zh-CN" altLang="en-US" dirty="0">
                <a:ea typeface="宋体" panose="02010600030101010101" pitchFamily="2" charset="-122"/>
              </a:rPr>
              <a:t>√提高资源利用率 </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√降低返工率 </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        √削减重复劳动</a:t>
            </a:r>
            <a:endParaRPr lang="zh-CN" altLang="zh-CN" dirty="0">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幻灯片图像占位符 1"/>
          <p:cNvSpPr>
            <a:spLocks noGrp="1" noRot="1" noChangeAspect="1" noTextEdit="1"/>
          </p:cNvSpPr>
          <p:nvPr>
            <p:ph type="sldImg"/>
          </p:nvPr>
        </p:nvSpPr>
        <p:spPr>
          <a:ln/>
        </p:spPr>
      </p:sp>
      <p:sp>
        <p:nvSpPr>
          <p:cNvPr id="17410" name="备注占位符 2"/>
          <p:cNvSpPr>
            <a:spLocks noGrp="1"/>
          </p:cNvSpPr>
          <p:nvPr>
            <p:ph type="body"/>
          </p:nvPr>
        </p:nvSpPr>
        <p:spPr>
          <a:ln/>
        </p:spPr>
        <p:txBody>
          <a:bodyPr wrap="square" lIns="91440" tIns="45720" rIns="91440" bIns="45720" anchor="t" anchorCtr="0"/>
          <a:p>
            <a:pPr lvl="0" eaLnBrk="1" hangingPunct="1"/>
            <a:r>
              <a:rPr lang="en-US" altLang="zh-CN" dirty="0">
                <a:ea typeface="宋体" panose="02010600030101010101" pitchFamily="2" charset="-122"/>
              </a:rPr>
              <a:t>IT</a:t>
            </a:r>
            <a:r>
              <a:rPr lang="zh-CN" altLang="en-US" dirty="0">
                <a:ea typeface="宋体" panose="02010600030101010101" pitchFamily="2" charset="-122"/>
              </a:rPr>
              <a:t>服务管理的核心思想是，</a:t>
            </a:r>
            <a:r>
              <a:rPr lang="en-US" altLang="zh-CN" dirty="0">
                <a:ea typeface="宋体" panose="02010600030101010101" pitchFamily="2" charset="-122"/>
              </a:rPr>
              <a:t>IT</a:t>
            </a:r>
            <a:r>
              <a:rPr lang="zh-CN" altLang="en-US" dirty="0">
                <a:ea typeface="宋体" panose="02010600030101010101" pitchFamily="2" charset="-122"/>
              </a:rPr>
              <a:t>组织，不管它是组织内部的还是外部的，都是</a:t>
            </a:r>
            <a:r>
              <a:rPr lang="en-US" altLang="zh-CN" dirty="0">
                <a:ea typeface="宋体" panose="02010600030101010101" pitchFamily="2" charset="-122"/>
              </a:rPr>
              <a:t>IT</a:t>
            </a:r>
            <a:r>
              <a:rPr lang="zh-CN" altLang="en-US" dirty="0">
                <a:ea typeface="宋体" panose="02010600030101010101" pitchFamily="2" charset="-122"/>
              </a:rPr>
              <a:t>服务提供者，其主要工作就是提供低成本、高质量的</a:t>
            </a:r>
            <a:r>
              <a:rPr lang="en-US" altLang="zh-CN" dirty="0">
                <a:ea typeface="宋体" panose="02010600030101010101" pitchFamily="2" charset="-122"/>
              </a:rPr>
              <a:t>IT</a:t>
            </a:r>
            <a:r>
              <a:rPr lang="zh-CN" altLang="en-US" dirty="0">
                <a:ea typeface="宋体" panose="02010600030101010101" pitchFamily="2" charset="-122"/>
              </a:rPr>
              <a:t>服务。它与传统的</a:t>
            </a:r>
            <a:r>
              <a:rPr lang="en-US" altLang="zh-CN" dirty="0">
                <a:ea typeface="宋体" panose="02010600030101010101" pitchFamily="2" charset="-122"/>
              </a:rPr>
              <a:t>IT</a:t>
            </a:r>
            <a:r>
              <a:rPr lang="zh-CN" altLang="en-US" dirty="0">
                <a:ea typeface="宋体" panose="02010600030101010101" pitchFamily="2" charset="-122"/>
              </a:rPr>
              <a:t>管理不同，它是一种以服务为中心的</a:t>
            </a:r>
            <a:r>
              <a:rPr lang="en-US" altLang="zh-CN" dirty="0">
                <a:ea typeface="宋体" panose="02010600030101010101" pitchFamily="2" charset="-122"/>
              </a:rPr>
              <a:t>IT</a:t>
            </a:r>
            <a:r>
              <a:rPr lang="zh-CN" altLang="en-US" dirty="0">
                <a:ea typeface="宋体" panose="02010600030101010101" pitchFamily="2" charset="-122"/>
              </a:rPr>
              <a:t>管理。</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从组织层面上来看，它将企业的</a:t>
            </a:r>
            <a:r>
              <a:rPr lang="en-US" altLang="zh-CN" dirty="0">
                <a:ea typeface="宋体" panose="02010600030101010101" pitchFamily="2" charset="-122"/>
              </a:rPr>
              <a:t>IT</a:t>
            </a:r>
            <a:r>
              <a:rPr lang="zh-CN" altLang="en-US" dirty="0">
                <a:ea typeface="宋体" panose="02010600030101010101" pitchFamily="2" charset="-122"/>
              </a:rPr>
              <a:t>部门从成本中心转化为服务中心；</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从具体</a:t>
            </a:r>
            <a:r>
              <a:rPr lang="en-US" altLang="zh-CN" dirty="0">
                <a:ea typeface="宋体" panose="02010600030101010101" pitchFamily="2" charset="-122"/>
              </a:rPr>
              <a:t>IT</a:t>
            </a:r>
            <a:r>
              <a:rPr lang="zh-CN" altLang="en-US" dirty="0">
                <a:ea typeface="宋体" panose="02010600030101010101" pitchFamily="2" charset="-122"/>
              </a:rPr>
              <a:t>运营层面上来看，它不是传统的以职能为中心的</a:t>
            </a:r>
            <a:r>
              <a:rPr lang="en-US" altLang="zh-CN" dirty="0">
                <a:ea typeface="宋体" panose="02010600030101010101" pitchFamily="2" charset="-122"/>
              </a:rPr>
              <a:t>IT</a:t>
            </a:r>
            <a:r>
              <a:rPr lang="zh-CN" altLang="en-US" dirty="0">
                <a:ea typeface="宋体" panose="02010600030101010101" pitchFamily="2" charset="-122"/>
              </a:rPr>
              <a:t>管理方式，而是以流程为中心，从复杂的</a:t>
            </a:r>
            <a:r>
              <a:rPr lang="en-US" altLang="zh-CN" dirty="0">
                <a:ea typeface="宋体" panose="02010600030101010101" pitchFamily="2" charset="-122"/>
              </a:rPr>
              <a:t>IT</a:t>
            </a:r>
            <a:r>
              <a:rPr lang="zh-CN" altLang="en-US" dirty="0">
                <a:ea typeface="宋体" panose="02010600030101010101" pitchFamily="2" charset="-122"/>
              </a:rPr>
              <a:t>管理活动中梳理出那些核心的流程，比如事故管理、问题管理和配置管理，将这些流程规范化、标准化，明确定义各个流程的目标和范围、成本和效益、运营步骤、关键成功因素和绩效指标、有关人员的责权利，以及各个流程之间的关系。</a:t>
            </a:r>
            <a:endParaRPr lang="zh-CN" altLang="en-US" dirty="0">
              <a:ea typeface="宋体" panose="02010600030101010101" pitchFamily="2" charset="-122"/>
            </a:endParaRPr>
          </a:p>
        </p:txBody>
      </p:sp>
      <p:sp>
        <p:nvSpPr>
          <p:cNvPr id="1741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幻灯片图像占位符 1"/>
          <p:cNvSpPr>
            <a:spLocks noGrp="1" noRot="1" noChangeAspect="1" noTextEdit="1"/>
          </p:cNvSpPr>
          <p:nvPr>
            <p:ph type="sldImg"/>
          </p:nvPr>
        </p:nvSpPr>
        <p:spPr>
          <a:ln/>
        </p:spPr>
      </p:sp>
      <p:sp>
        <p:nvSpPr>
          <p:cNvPr id="19458" name="备注占位符 2"/>
          <p:cNvSpPr>
            <a:spLocks noGrp="1"/>
          </p:cNvSpPr>
          <p:nvPr>
            <p:ph type="body"/>
          </p:nvPr>
        </p:nvSpPr>
        <p:spPr>
          <a:ln/>
        </p:spPr>
        <p:txBody>
          <a:bodyPr wrap="square" lIns="91440" tIns="45720" rIns="91440" bIns="45720" anchor="t" anchorCtr="0"/>
          <a:p>
            <a:pPr lvl="0" eaLnBrk="1" hangingPunct="1"/>
            <a:endParaRPr lang="zh-CN" altLang="en-US" dirty="0">
              <a:ea typeface="宋体" panose="02010600030101010101" pitchFamily="2" charset="-122"/>
            </a:endParaRPr>
          </a:p>
        </p:txBody>
      </p:sp>
      <p:sp>
        <p:nvSpPr>
          <p:cNvPr id="19459"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1" noRot="1" noChangeAspect="1" noTextEdit="1"/>
          </p:cNvSpPr>
          <p:nvPr>
            <p:ph type="sldImg"/>
          </p:nvPr>
        </p:nvSpPr>
        <p:spPr>
          <a:ln/>
        </p:spPr>
      </p:sp>
      <p:sp>
        <p:nvSpPr>
          <p:cNvPr id="21506" name="备注占位符 2"/>
          <p:cNvSpPr>
            <a:spLocks noGrp="1"/>
          </p:cNvSpPr>
          <p:nvPr>
            <p:ph type="body"/>
          </p:nvPr>
        </p:nvSpPr>
        <p:spPr>
          <a:ln/>
        </p:spPr>
        <p:txBody>
          <a:bodyPr wrap="square" lIns="91440" tIns="45720" rIns="91440" bIns="45720" anchor="t" anchorCtr="0"/>
          <a:p>
            <a:pPr lvl="0" eaLnBrk="1" hangingPunct="1"/>
            <a:endParaRPr lang="zh-CN" altLang="en-US" dirty="0">
              <a:ea typeface="宋体" panose="02010600030101010101" pitchFamily="2" charset="-122"/>
            </a:endParaRPr>
          </a:p>
        </p:txBody>
      </p:sp>
      <p:sp>
        <p:nvSpPr>
          <p:cNvPr id="21507"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幻灯片图像占位符 1"/>
          <p:cNvSpPr>
            <a:spLocks noGrp="1" noRot="1" noChangeAspect="1" noTextEdit="1"/>
          </p:cNvSpPr>
          <p:nvPr>
            <p:ph type="sldImg"/>
          </p:nvPr>
        </p:nvSpPr>
        <p:spPr>
          <a:ln/>
        </p:spPr>
      </p:sp>
      <p:sp>
        <p:nvSpPr>
          <p:cNvPr id="23554"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服务台，即通常所指的帮助台和呼叫中心，是一种服务职能而不是管理流程。在</a:t>
            </a:r>
            <a:r>
              <a:rPr lang="en-US" altLang="zh-CN" dirty="0">
                <a:ea typeface="宋体" panose="02010600030101010101" pitchFamily="2" charset="-122"/>
              </a:rPr>
              <a:t>IT</a:t>
            </a:r>
            <a:r>
              <a:rPr lang="zh-CN" altLang="en-US" dirty="0">
                <a:ea typeface="宋体" panose="02010600030101010101" pitchFamily="2" charset="-122"/>
              </a:rPr>
              <a:t>服务管理中，服务台起着纽带的作用。</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突发事件管理</a:t>
            </a:r>
            <a:r>
              <a:rPr lang="en-US" altLang="zh-CN" dirty="0">
                <a:ea typeface="宋体" panose="02010600030101010101" pitchFamily="2" charset="-122"/>
              </a:rPr>
              <a:t>,</a:t>
            </a:r>
            <a:r>
              <a:rPr lang="zh-CN" altLang="en-US" dirty="0">
                <a:ea typeface="宋体" panose="02010600030101010101" pitchFamily="2" charset="-122"/>
              </a:rPr>
              <a:t>最主要关注的是服务级别快速稳定地恢复。突发事件（</a:t>
            </a:r>
            <a:r>
              <a:rPr lang="en-US" altLang="zh-CN" dirty="0">
                <a:ea typeface="宋体" panose="02010600030101010101" pitchFamily="2" charset="-122"/>
              </a:rPr>
              <a:t>Incident</a:t>
            </a:r>
            <a:r>
              <a:rPr lang="zh-CN" altLang="en-US" dirty="0">
                <a:ea typeface="宋体" panose="02010600030101010101" pitchFamily="2" charset="-122"/>
              </a:rPr>
              <a:t>）是任何不符合标准操作且已经引起或可能引起服务中断和服务质量下降的事件。</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问题管理</a:t>
            </a:r>
            <a:r>
              <a:rPr lang="en-US" altLang="zh-CN" dirty="0">
                <a:ea typeface="宋体" panose="02010600030101010101" pitchFamily="2" charset="-122"/>
              </a:rPr>
              <a:t>,</a:t>
            </a:r>
            <a:r>
              <a:rPr lang="zh-CN" altLang="en-US" dirty="0">
                <a:ea typeface="宋体" panose="02010600030101010101" pitchFamily="2" charset="-122"/>
              </a:rPr>
              <a:t>指负责解决</a:t>
            </a:r>
            <a:r>
              <a:rPr lang="en-US" altLang="zh-CN" dirty="0">
                <a:ea typeface="宋体" panose="02010600030101010101" pitchFamily="2" charset="-122"/>
              </a:rPr>
              <a:t>IT</a:t>
            </a:r>
            <a:r>
              <a:rPr lang="zh-CN" altLang="en-US" dirty="0">
                <a:ea typeface="宋体" panose="02010600030101010101" pitchFamily="2" charset="-122"/>
              </a:rPr>
              <a:t>服务运营过程中遇到的所有问题的流程。结构化、系统化的问题管理方法能够迅速查明事故发生的潜在原因并找到解决此事故的方法或防止其再次发生的措施。</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配置管理</a:t>
            </a:r>
            <a:r>
              <a:rPr lang="en-US" altLang="zh-CN" dirty="0">
                <a:ea typeface="宋体" panose="02010600030101010101" pitchFamily="2" charset="-122"/>
              </a:rPr>
              <a:t>,</a:t>
            </a:r>
            <a:r>
              <a:rPr lang="zh-CN" altLang="en-US" dirty="0">
                <a:ea typeface="宋体" panose="02010600030101010101" pitchFamily="2" charset="-122"/>
              </a:rPr>
              <a:t>是识别和确认系统的配置项，记录和报告配置状态和变更请求、检验配置项的正确性和完整性等活动构成的过程。</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变更管理</a:t>
            </a:r>
            <a:r>
              <a:rPr lang="en-US" altLang="zh-CN" dirty="0">
                <a:ea typeface="宋体" panose="02010600030101010101" pitchFamily="2" charset="-122"/>
              </a:rPr>
              <a:t>,</a:t>
            </a:r>
            <a:r>
              <a:rPr lang="zh-CN" altLang="en-US" dirty="0">
                <a:ea typeface="宋体" panose="02010600030101010101" pitchFamily="2" charset="-122"/>
              </a:rPr>
              <a:t>就是对在最短的时间内完成基础架构的任一部分或服务的任一方面的变更进行规划和监督的过程，旨在将对原有系统、新建系统、基础架构和服务产生的风险减少到最低程度。</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发布管理</a:t>
            </a:r>
            <a:r>
              <a:rPr lang="en-US" altLang="zh-CN" dirty="0">
                <a:ea typeface="宋体" panose="02010600030101010101" pitchFamily="2" charset="-122"/>
              </a:rPr>
              <a:t>,</a:t>
            </a:r>
            <a:r>
              <a:rPr lang="zh-CN" altLang="en-US" dirty="0">
                <a:ea typeface="宋体" panose="02010600030101010101" pitchFamily="2" charset="-122"/>
              </a:rPr>
              <a:t>是指对经测试后导入实际应用的新增或修改后的配置项进行分发和宣传的管理流程，目的是要保障所有的软件组件的安全性，以确保只有经过完整测试的正确版本得到授权进入正式运行环境。</a:t>
            </a:r>
            <a:endParaRPr lang="en-US" altLang="zh-CN" dirty="0">
              <a:ea typeface="宋体" panose="02010600030101010101" pitchFamily="2" charset="-122"/>
            </a:endParaRPr>
          </a:p>
          <a:p>
            <a:pPr lvl="0" eaLnBrk="1" hangingPunct="1"/>
            <a:endParaRPr lang="zh-CN" altLang="en-US" dirty="0">
              <a:ea typeface="宋体" panose="02010600030101010101" pitchFamily="2" charset="-122"/>
            </a:endParaRPr>
          </a:p>
          <a:p>
            <a:pPr lvl="0" eaLnBrk="1" hangingPunct="1"/>
            <a:endParaRPr lang="zh-CN" altLang="en-US" dirty="0">
              <a:ea typeface="宋体" panose="02010600030101010101" pitchFamily="2" charset="-122"/>
            </a:endParaRPr>
          </a:p>
        </p:txBody>
      </p:sp>
      <p:sp>
        <p:nvSpPr>
          <p:cNvPr id="23555"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幻灯片图像占位符 1"/>
          <p:cNvSpPr>
            <a:spLocks noGrp="1" noRot="1" noChangeAspect="1" noTextEdit="1"/>
          </p:cNvSpPr>
          <p:nvPr>
            <p:ph type="sldImg"/>
          </p:nvPr>
        </p:nvSpPr>
        <p:spPr>
          <a:ln/>
        </p:spPr>
      </p:sp>
      <p:sp>
        <p:nvSpPr>
          <p:cNvPr id="25602"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服务台，即通常所指的帮助台和呼叫中心，是一种服务职能而不是管理流程。在</a:t>
            </a:r>
            <a:r>
              <a:rPr lang="en-US" altLang="zh-CN" dirty="0">
                <a:ea typeface="宋体" panose="02010600030101010101" pitchFamily="2" charset="-122"/>
              </a:rPr>
              <a:t>IT</a:t>
            </a:r>
            <a:r>
              <a:rPr lang="zh-CN" altLang="en-US" dirty="0">
                <a:ea typeface="宋体" panose="02010600030101010101" pitchFamily="2" charset="-122"/>
              </a:rPr>
              <a:t>服务管理中，服务台起着纽带的作用。</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事件管理</a:t>
            </a:r>
            <a:r>
              <a:rPr lang="en-US" altLang="zh-CN" dirty="0">
                <a:ea typeface="宋体" panose="02010600030101010101" pitchFamily="2" charset="-122"/>
              </a:rPr>
              <a:t>,</a:t>
            </a:r>
            <a:r>
              <a:rPr lang="zh-CN" altLang="en-US" dirty="0">
                <a:ea typeface="宋体" panose="02010600030101010101" pitchFamily="2" charset="-122"/>
              </a:rPr>
              <a:t>最主要关注的是服务级别快速稳定地恢复。事件（</a:t>
            </a:r>
            <a:r>
              <a:rPr lang="en-US" altLang="zh-CN" dirty="0">
                <a:ea typeface="宋体" panose="02010600030101010101" pitchFamily="2" charset="-122"/>
              </a:rPr>
              <a:t>Incident</a:t>
            </a:r>
            <a:r>
              <a:rPr lang="zh-CN" altLang="en-US" dirty="0">
                <a:ea typeface="宋体" panose="02010600030101010101" pitchFamily="2" charset="-122"/>
              </a:rPr>
              <a:t>）是任何不符合标准操作且已经引起或可能引起服务中断和服务质量下降的事件。</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问题管理</a:t>
            </a:r>
            <a:r>
              <a:rPr lang="en-US" altLang="zh-CN" dirty="0">
                <a:ea typeface="宋体" panose="02010600030101010101" pitchFamily="2" charset="-122"/>
              </a:rPr>
              <a:t>,</a:t>
            </a:r>
            <a:r>
              <a:rPr lang="zh-CN" altLang="en-US" dirty="0">
                <a:ea typeface="宋体" panose="02010600030101010101" pitchFamily="2" charset="-122"/>
              </a:rPr>
              <a:t>指负责解决</a:t>
            </a:r>
            <a:r>
              <a:rPr lang="en-US" altLang="zh-CN" dirty="0">
                <a:ea typeface="宋体" panose="02010600030101010101" pitchFamily="2" charset="-122"/>
              </a:rPr>
              <a:t>IT</a:t>
            </a:r>
            <a:r>
              <a:rPr lang="zh-CN" altLang="en-US" dirty="0">
                <a:ea typeface="宋体" panose="02010600030101010101" pitchFamily="2" charset="-122"/>
              </a:rPr>
              <a:t>服务运营过程中遇到的所有问题的流程。结构化、系统化的问题管理方法能够迅速查明事件发生的潜在原因并找到解决此事件的方法或防止其再次发生的措施。</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配置管理</a:t>
            </a:r>
            <a:r>
              <a:rPr lang="en-US" altLang="zh-CN" dirty="0">
                <a:ea typeface="宋体" panose="02010600030101010101" pitchFamily="2" charset="-122"/>
              </a:rPr>
              <a:t>,</a:t>
            </a:r>
            <a:r>
              <a:rPr lang="zh-CN" altLang="en-US" dirty="0">
                <a:ea typeface="宋体" panose="02010600030101010101" pitchFamily="2" charset="-122"/>
              </a:rPr>
              <a:t>是识别和确认系统的配置项，记录和报告配置状态和变更请求、检验配置项的正确性和完整性等活动构成的过程。</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变更管理</a:t>
            </a:r>
            <a:r>
              <a:rPr lang="en-US" altLang="zh-CN" dirty="0">
                <a:ea typeface="宋体" panose="02010600030101010101" pitchFamily="2" charset="-122"/>
              </a:rPr>
              <a:t>,</a:t>
            </a:r>
            <a:r>
              <a:rPr lang="zh-CN" altLang="en-US" dirty="0">
                <a:ea typeface="宋体" panose="02010600030101010101" pitchFamily="2" charset="-122"/>
              </a:rPr>
              <a:t>就是对在最短的时间内完成基础架构的任一部分或服务的任一方面的变更进行规划和监督的过程，旨在将对原有系统、新建系统、基础架构和服务产生的风险减少到最低程度。</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发布管理</a:t>
            </a:r>
            <a:r>
              <a:rPr lang="en-US" altLang="zh-CN" dirty="0">
                <a:ea typeface="宋体" panose="02010600030101010101" pitchFamily="2" charset="-122"/>
              </a:rPr>
              <a:t>,</a:t>
            </a:r>
            <a:r>
              <a:rPr lang="zh-CN" altLang="en-US" dirty="0">
                <a:ea typeface="宋体" panose="02010600030101010101" pitchFamily="2" charset="-122"/>
              </a:rPr>
              <a:t>是指对经测试后导入实际应用的新增或修改后的配置项进行分发和宣传的管理流程，目的是要保障所有的软件组件的安全性，以确保只有经过完整测试的正确版本得到授权进入正式运行环境。</a:t>
            </a:r>
            <a:endParaRPr lang="en-US" altLang="zh-CN" dirty="0">
              <a:ea typeface="宋体" panose="02010600030101010101" pitchFamily="2" charset="-122"/>
            </a:endParaRPr>
          </a:p>
          <a:p>
            <a:pPr lvl="0" eaLnBrk="1" hangingPunct="1"/>
            <a:endParaRPr lang="zh-CN" altLang="en-US" dirty="0">
              <a:ea typeface="宋体" panose="02010600030101010101" pitchFamily="2" charset="-122"/>
            </a:endParaRPr>
          </a:p>
          <a:p>
            <a:pPr lvl="0" eaLnBrk="1" hangingPunct="1"/>
            <a:endParaRPr lang="zh-CN" altLang="en-US" dirty="0">
              <a:ea typeface="宋体" panose="02010600030101010101" pitchFamily="2" charset="-122"/>
            </a:endParaRPr>
          </a:p>
        </p:txBody>
      </p:sp>
      <p:sp>
        <p:nvSpPr>
          <p:cNvPr id="25603"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幻灯片图像占位符 1"/>
          <p:cNvSpPr>
            <a:spLocks noGrp="1" noRot="1" noChangeAspect="1" noTextEdit="1"/>
          </p:cNvSpPr>
          <p:nvPr>
            <p:ph type="sldImg"/>
          </p:nvPr>
        </p:nvSpPr>
        <p:spPr>
          <a:ln/>
        </p:spPr>
      </p:sp>
      <p:sp>
        <p:nvSpPr>
          <p:cNvPr id="27650"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2765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幻灯片图像占位符 1"/>
          <p:cNvSpPr>
            <a:spLocks noGrp="1" noRot="1" noChangeAspect="1" noTextEdit="1"/>
          </p:cNvSpPr>
          <p:nvPr>
            <p:ph type="sldImg"/>
          </p:nvPr>
        </p:nvSpPr>
        <p:spPr>
          <a:ln/>
        </p:spPr>
      </p:sp>
      <p:sp>
        <p:nvSpPr>
          <p:cNvPr id="29698"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29699"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幻灯片图像占位符 1"/>
          <p:cNvSpPr>
            <a:spLocks noGrp="1" noRot="1" noChangeAspect="1" noTextEdit="1"/>
          </p:cNvSpPr>
          <p:nvPr>
            <p:ph type="sldImg"/>
          </p:nvPr>
        </p:nvSpPr>
        <p:spPr>
          <a:ln/>
        </p:spPr>
      </p:sp>
      <p:sp>
        <p:nvSpPr>
          <p:cNvPr id="31746"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31747"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幻灯片图像占位符 1"/>
          <p:cNvSpPr>
            <a:spLocks noGrp="1" noRot="1" noChangeAspect="1" noTextEdit="1"/>
          </p:cNvSpPr>
          <p:nvPr>
            <p:ph type="sldImg"/>
          </p:nvPr>
        </p:nvSpPr>
        <p:spPr>
          <a:ln/>
        </p:spPr>
      </p:sp>
      <p:sp>
        <p:nvSpPr>
          <p:cNvPr id="33794"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33795"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幻灯片图像占位符 1"/>
          <p:cNvSpPr>
            <a:spLocks noGrp="1" noRot="1" noChangeAspect="1" noTextEdit="1"/>
          </p:cNvSpPr>
          <p:nvPr>
            <p:ph type="sldImg"/>
          </p:nvPr>
        </p:nvSpPr>
        <p:spPr>
          <a:ln/>
        </p:spPr>
      </p:sp>
      <p:sp>
        <p:nvSpPr>
          <p:cNvPr id="35842"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35843"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幻灯片图像占位符 1"/>
          <p:cNvSpPr>
            <a:spLocks noGrp="1" noRot="1" noChangeAspect="1" noTextEdit="1"/>
          </p:cNvSpPr>
          <p:nvPr>
            <p:ph type="sldImg"/>
          </p:nvPr>
        </p:nvSpPr>
        <p:spPr>
          <a:ln/>
        </p:spPr>
      </p:sp>
      <p:sp>
        <p:nvSpPr>
          <p:cNvPr id="37890"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3789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幻灯片图像占位符 1"/>
          <p:cNvSpPr>
            <a:spLocks noGrp="1" noRot="1" noChangeAspect="1" noTextEdit="1"/>
          </p:cNvSpPr>
          <p:nvPr>
            <p:ph type="sldImg"/>
          </p:nvPr>
        </p:nvSpPr>
        <p:spPr>
          <a:ln/>
        </p:spPr>
      </p:sp>
      <p:sp>
        <p:nvSpPr>
          <p:cNvPr id="39938"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39939"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幻灯片图像占位符 1"/>
          <p:cNvSpPr>
            <a:spLocks noGrp="1" noRot="1" noChangeAspect="1" noTextEdit="1"/>
          </p:cNvSpPr>
          <p:nvPr>
            <p:ph type="sldImg"/>
          </p:nvPr>
        </p:nvSpPr>
        <p:spPr>
          <a:ln/>
        </p:spPr>
      </p:sp>
      <p:sp>
        <p:nvSpPr>
          <p:cNvPr id="41986"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41987"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3" name="幻灯片图像占位符 1"/>
          <p:cNvSpPr>
            <a:spLocks noGrp="1" noRot="1" noChangeAspect="1" noTextEdit="1"/>
          </p:cNvSpPr>
          <p:nvPr>
            <p:ph type="sldImg"/>
          </p:nvPr>
        </p:nvSpPr>
        <p:spPr>
          <a:ln/>
        </p:spPr>
      </p:sp>
      <p:sp>
        <p:nvSpPr>
          <p:cNvPr id="44034"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44035"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幻灯片图像占位符 1"/>
          <p:cNvSpPr>
            <a:spLocks noGrp="1" noRot="1" noChangeAspect="1" noTextEdit="1"/>
          </p:cNvSpPr>
          <p:nvPr>
            <p:ph type="sldImg"/>
          </p:nvPr>
        </p:nvSpPr>
        <p:spPr>
          <a:ln/>
        </p:spPr>
      </p:sp>
      <p:sp>
        <p:nvSpPr>
          <p:cNvPr id="46082"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发布管理</a:t>
            </a:r>
            <a:r>
              <a:rPr lang="en-US" altLang="zh-CN" dirty="0">
                <a:ea typeface="宋体" panose="02010600030101010101" pitchFamily="2" charset="-122"/>
              </a:rPr>
              <a:t>,</a:t>
            </a:r>
            <a:r>
              <a:rPr lang="zh-CN" altLang="en-US" dirty="0">
                <a:ea typeface="宋体" panose="02010600030101010101" pitchFamily="2" charset="-122"/>
              </a:rPr>
              <a:t>是指对经测试后导入实际应用的新增或修改后的配置项进行分发和宣传的管理流程。</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服务级别管理</a:t>
            </a:r>
            <a:r>
              <a:rPr lang="en-US" altLang="zh-CN" dirty="0">
                <a:ea typeface="宋体" panose="02010600030101010101" pitchFamily="2" charset="-122"/>
              </a:rPr>
              <a:t>,</a:t>
            </a:r>
            <a:r>
              <a:rPr lang="zh-CN" altLang="en-US" dirty="0">
                <a:ea typeface="宋体" panose="02010600030101010101" pitchFamily="2" charset="-122"/>
              </a:rPr>
              <a:t>是定义、协商、订约、检测和评审提供给客户的服务质量水准的流程。有关所提供的服务和这些服务的质量水准记录在服务级别协议中，服务级别协议规定了服务双方（用户和内、外部服务提供商）各自的责任、权利和义务，是</a:t>
            </a:r>
            <a:r>
              <a:rPr lang="en-US" altLang="zh-CN" dirty="0">
                <a:ea typeface="宋体" panose="02010600030101010101" pitchFamily="2" charset="-122"/>
              </a:rPr>
              <a:t>IT</a:t>
            </a:r>
            <a:r>
              <a:rPr lang="zh-CN" altLang="en-US" dirty="0">
                <a:ea typeface="宋体" panose="02010600030101010101" pitchFamily="2" charset="-122"/>
              </a:rPr>
              <a:t>服务成功运营的重要保障。</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财务管理，是对费用及成本重新分配进行正确管理以提高财务资源的有效性</a:t>
            </a:r>
            <a:r>
              <a:rPr lang="en-US" altLang="zh-CN" dirty="0">
                <a:ea typeface="宋体" panose="02010600030101010101" pitchFamily="2" charset="-122"/>
              </a:rPr>
              <a:t>.</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能力管理，指在成本和业务需求的双重约束下，通过配置合理的服务能力来确保服务的持续提供和</a:t>
            </a:r>
            <a:r>
              <a:rPr lang="en-US" altLang="zh-CN" dirty="0">
                <a:ea typeface="宋体" panose="02010600030101010101" pitchFamily="2" charset="-122"/>
              </a:rPr>
              <a:t>IT</a:t>
            </a:r>
            <a:r>
              <a:rPr lang="zh-CN" altLang="en-US" dirty="0">
                <a:ea typeface="宋体" panose="02010600030101010101" pitchFamily="2" charset="-122"/>
              </a:rPr>
              <a:t>资源的正确管理以发挥最大效能。</a:t>
            </a:r>
            <a:endParaRPr lang="en-US" altLang="zh-CN" dirty="0">
              <a:ea typeface="宋体" panose="02010600030101010101" pitchFamily="2" charset="-122"/>
            </a:endParaRPr>
          </a:p>
          <a:p>
            <a:pPr lvl="0" eaLnBrk="1" hangingPunct="1"/>
            <a:r>
              <a:rPr lang="en-US" altLang="zh-CN" dirty="0">
                <a:ea typeface="宋体" panose="02010600030101010101" pitchFamily="2" charset="-122"/>
              </a:rPr>
              <a:t>IT</a:t>
            </a:r>
            <a:r>
              <a:rPr lang="zh-CN" altLang="en-US" dirty="0">
                <a:ea typeface="宋体" panose="02010600030101010101" pitchFamily="2" charset="-122"/>
              </a:rPr>
              <a:t>服务持续性管理，通过减少灾难或突发事件产生的负面影响来减少核心业务中断的时间</a:t>
            </a:r>
            <a:endParaRPr lang="zh-CN" altLang="en-US" dirty="0">
              <a:ea typeface="宋体" panose="02010600030101010101" pitchFamily="2" charset="-122"/>
            </a:endParaRPr>
          </a:p>
        </p:txBody>
      </p:sp>
      <p:sp>
        <p:nvSpPr>
          <p:cNvPr id="46083"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幻灯片图像占位符 1"/>
          <p:cNvSpPr>
            <a:spLocks noGrp="1" noRot="1" noChangeAspect="1" noTextEdit="1"/>
          </p:cNvSpPr>
          <p:nvPr>
            <p:ph type="sldImg"/>
          </p:nvPr>
        </p:nvSpPr>
        <p:spPr>
          <a:ln/>
        </p:spPr>
      </p:sp>
      <p:sp>
        <p:nvSpPr>
          <p:cNvPr id="48130"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发布管理</a:t>
            </a:r>
            <a:r>
              <a:rPr lang="en-US" altLang="zh-CN" dirty="0">
                <a:ea typeface="宋体" panose="02010600030101010101" pitchFamily="2" charset="-122"/>
              </a:rPr>
              <a:t>,</a:t>
            </a:r>
            <a:r>
              <a:rPr lang="zh-CN" altLang="en-US" dirty="0">
                <a:ea typeface="宋体" panose="02010600030101010101" pitchFamily="2" charset="-122"/>
              </a:rPr>
              <a:t>是指对经测试后导入实际应用的新增或修改后的配置项进行分发和宣传的管理流程。</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服务级别管理</a:t>
            </a:r>
            <a:r>
              <a:rPr lang="en-US" altLang="zh-CN" dirty="0">
                <a:ea typeface="宋体" panose="02010600030101010101" pitchFamily="2" charset="-122"/>
              </a:rPr>
              <a:t>,</a:t>
            </a:r>
            <a:r>
              <a:rPr lang="zh-CN" altLang="en-US" dirty="0">
                <a:ea typeface="宋体" panose="02010600030101010101" pitchFamily="2" charset="-122"/>
              </a:rPr>
              <a:t>是定义、协商、订约、检测和评审提供给客户的服务质量水准的流程。有关所提供的服务和这些服务的质量水准记录在服务级别协议中，服务级别协议规定了服务双方（用户和内、外部服务提供商）各自的责任、权利和义务，是</a:t>
            </a:r>
            <a:r>
              <a:rPr lang="en-US" altLang="zh-CN" dirty="0">
                <a:ea typeface="宋体" panose="02010600030101010101" pitchFamily="2" charset="-122"/>
              </a:rPr>
              <a:t>IT</a:t>
            </a:r>
            <a:r>
              <a:rPr lang="zh-CN" altLang="en-US" dirty="0">
                <a:ea typeface="宋体" panose="02010600030101010101" pitchFamily="2" charset="-122"/>
              </a:rPr>
              <a:t>服务成功运营的重要保障。</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财务管理，是对费用及成本重新分配进行正确管理以提高财务资源的有效性</a:t>
            </a:r>
            <a:r>
              <a:rPr lang="en-US" altLang="zh-CN" dirty="0">
                <a:ea typeface="宋体" panose="02010600030101010101" pitchFamily="2" charset="-122"/>
              </a:rPr>
              <a:t>.</a:t>
            </a:r>
            <a:endParaRPr lang="en-US" altLang="zh-CN" dirty="0">
              <a:ea typeface="宋体" panose="02010600030101010101" pitchFamily="2" charset="-122"/>
            </a:endParaRPr>
          </a:p>
          <a:p>
            <a:pPr lvl="0" eaLnBrk="1" hangingPunct="1"/>
            <a:r>
              <a:rPr lang="zh-CN" altLang="en-US" dirty="0">
                <a:ea typeface="宋体" panose="02010600030101010101" pitchFamily="2" charset="-122"/>
              </a:rPr>
              <a:t>能力管理，指在成本和业务需求的双重约束下，通过配置合理的服务能力来确保服务的持续提供和</a:t>
            </a:r>
            <a:r>
              <a:rPr lang="en-US" altLang="zh-CN" dirty="0">
                <a:ea typeface="宋体" panose="02010600030101010101" pitchFamily="2" charset="-122"/>
              </a:rPr>
              <a:t>IT</a:t>
            </a:r>
            <a:r>
              <a:rPr lang="zh-CN" altLang="en-US" dirty="0">
                <a:ea typeface="宋体" panose="02010600030101010101" pitchFamily="2" charset="-122"/>
              </a:rPr>
              <a:t>资源的正确管理以发挥最大效能。</a:t>
            </a:r>
            <a:endParaRPr lang="en-US" altLang="zh-CN" dirty="0">
              <a:ea typeface="宋体" panose="02010600030101010101" pitchFamily="2" charset="-122"/>
            </a:endParaRPr>
          </a:p>
          <a:p>
            <a:pPr lvl="0" eaLnBrk="1" hangingPunct="1"/>
            <a:r>
              <a:rPr lang="en-US" altLang="zh-CN" dirty="0">
                <a:ea typeface="宋体" panose="02010600030101010101" pitchFamily="2" charset="-122"/>
              </a:rPr>
              <a:t>IT</a:t>
            </a:r>
            <a:r>
              <a:rPr lang="zh-CN" altLang="en-US" dirty="0">
                <a:ea typeface="宋体" panose="02010600030101010101" pitchFamily="2" charset="-122"/>
              </a:rPr>
              <a:t>服务持续性管理，通过减少灾难或突发事件产生的负面影响来减少核心业务中断的时间</a:t>
            </a:r>
            <a:endParaRPr lang="zh-CN" altLang="en-US" dirty="0">
              <a:ea typeface="宋体" panose="02010600030101010101" pitchFamily="2" charset="-122"/>
            </a:endParaRPr>
          </a:p>
        </p:txBody>
      </p:sp>
      <p:sp>
        <p:nvSpPr>
          <p:cNvPr id="4813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7" name="幻灯片图像占位符 1"/>
          <p:cNvSpPr>
            <a:spLocks noGrp="1" noRot="1" noChangeAspect="1" noTextEdit="1"/>
          </p:cNvSpPr>
          <p:nvPr>
            <p:ph type="sldImg"/>
          </p:nvPr>
        </p:nvSpPr>
        <p:spPr>
          <a:ln/>
        </p:spPr>
      </p:sp>
      <p:sp>
        <p:nvSpPr>
          <p:cNvPr id="50178" name="备注占位符 2"/>
          <p:cNvSpPr>
            <a:spLocks noGrp="1"/>
          </p:cNvSpPr>
          <p:nvPr>
            <p:ph type="body"/>
          </p:nvPr>
        </p:nvSpPr>
        <p:spPr>
          <a:ln/>
        </p:spPr>
        <p:txBody>
          <a:bodyPr wrap="square" lIns="91440" tIns="45720" rIns="91440" bIns="45720" anchor="t" anchorCtr="0"/>
          <a:p>
            <a:pPr lvl="0"/>
            <a:endParaRPr lang="zh-CN" altLang="en-US" dirty="0">
              <a:ea typeface="宋体" panose="02010600030101010101" pitchFamily="2" charset="-122"/>
            </a:endParaRPr>
          </a:p>
        </p:txBody>
      </p:sp>
      <p:sp>
        <p:nvSpPr>
          <p:cNvPr id="50179"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8369" name="幻灯片图像占位符 1"/>
          <p:cNvSpPr>
            <a:spLocks noGrp="1" noRot="1" noChangeAspect="1" noTextEdit="1"/>
          </p:cNvSpPr>
          <p:nvPr>
            <p:ph type="sldImg"/>
          </p:nvPr>
        </p:nvSpPr>
        <p:spPr>
          <a:ln/>
        </p:spPr>
      </p:sp>
      <p:sp>
        <p:nvSpPr>
          <p:cNvPr id="58370"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百分比数字是指目前国内企业已经开始实行的措施</a:t>
            </a:r>
            <a:r>
              <a:rPr lang="en-US" altLang="zh-CN" dirty="0">
                <a:ea typeface="宋体" panose="02010600030101010101" pitchFamily="2" charset="-122"/>
              </a:rPr>
              <a:t>.</a:t>
            </a:r>
            <a:endParaRPr lang="en-US" altLang="zh-CN" dirty="0">
              <a:ea typeface="宋体" panose="02010600030101010101" pitchFamily="2" charset="-122"/>
            </a:endParaRPr>
          </a:p>
          <a:p>
            <a:pPr lvl="0" eaLnBrk="1" hangingPunct="1"/>
            <a:endParaRPr lang="en-US" altLang="zh-CN" dirty="0">
              <a:ea typeface="宋体" panose="02010600030101010101" pitchFamily="2" charset="-122"/>
            </a:endParaRPr>
          </a:p>
          <a:p>
            <a:pPr lvl="0" eaLnBrk="1" hangingPunct="1"/>
            <a:r>
              <a:rPr lang="zh-CN" altLang="en-US" dirty="0">
                <a:ea typeface="宋体" panose="02010600030101010101" pitchFamily="2" charset="-122"/>
              </a:rPr>
              <a:t>企业</a:t>
            </a:r>
            <a:r>
              <a:rPr lang="en-US" altLang="zh-CN" dirty="0">
                <a:ea typeface="宋体" panose="02010600030101010101" pitchFamily="2" charset="-122"/>
              </a:rPr>
              <a:t>IT</a:t>
            </a:r>
            <a:r>
              <a:rPr lang="zh-CN" altLang="en-US" dirty="0">
                <a:ea typeface="宋体" panose="02010600030101010101" pitchFamily="2" charset="-122"/>
              </a:rPr>
              <a:t>面临的问题很大程度上是管理上的问题</a:t>
            </a:r>
            <a:r>
              <a:rPr lang="en-US" altLang="zh-CN" dirty="0">
                <a:ea typeface="宋体" panose="02010600030101010101" pitchFamily="2" charset="-122"/>
              </a:rPr>
              <a:t>.</a:t>
            </a:r>
            <a:r>
              <a:rPr lang="zh-CN" altLang="en-US" dirty="0">
                <a:ea typeface="宋体" panose="02010600030101010101" pitchFamily="2" charset="-122"/>
              </a:rPr>
              <a:t>需要加强企业的</a:t>
            </a:r>
            <a:r>
              <a:rPr lang="en-US" altLang="zh-CN" dirty="0">
                <a:ea typeface="宋体" panose="02010600030101010101" pitchFamily="2" charset="-122"/>
              </a:rPr>
              <a:t>IT</a:t>
            </a:r>
            <a:r>
              <a:rPr lang="zh-CN" altLang="en-US" dirty="0">
                <a:ea typeface="宋体" panose="02010600030101010101" pitchFamily="2" charset="-122"/>
              </a:rPr>
              <a:t>管理和制度流程的规范</a:t>
            </a:r>
            <a:r>
              <a:rPr lang="en-US" altLang="zh-CN" dirty="0">
                <a:ea typeface="宋体" panose="02010600030101010101" pitchFamily="2" charset="-122"/>
              </a:rPr>
              <a:t>.</a:t>
            </a:r>
            <a:endParaRPr lang="en-US" altLang="zh-CN" dirty="0">
              <a:ea typeface="宋体" panose="02010600030101010101" pitchFamily="2" charset="-122"/>
            </a:endParaRPr>
          </a:p>
        </p:txBody>
      </p:sp>
      <p:sp>
        <p:nvSpPr>
          <p:cNvPr id="5837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7" name="幻灯片图像占位符 1"/>
          <p:cNvSpPr>
            <a:spLocks noGrp="1" noRot="1" noChangeAspect="1" noTextEdit="1"/>
          </p:cNvSpPr>
          <p:nvPr>
            <p:ph type="sldImg"/>
          </p:nvPr>
        </p:nvSpPr>
        <p:spPr>
          <a:ln/>
        </p:spPr>
      </p:sp>
      <p:sp>
        <p:nvSpPr>
          <p:cNvPr id="60418"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百分比数字是指目前国内企业已经开始实行的措施</a:t>
            </a:r>
            <a:r>
              <a:rPr lang="en-US" altLang="zh-CN" dirty="0">
                <a:ea typeface="宋体" panose="02010600030101010101" pitchFamily="2" charset="-122"/>
              </a:rPr>
              <a:t>.</a:t>
            </a:r>
            <a:endParaRPr lang="en-US" altLang="zh-CN" dirty="0">
              <a:ea typeface="宋体" panose="02010600030101010101" pitchFamily="2" charset="-122"/>
            </a:endParaRPr>
          </a:p>
          <a:p>
            <a:pPr lvl="0" eaLnBrk="1" hangingPunct="1"/>
            <a:endParaRPr lang="en-US" altLang="zh-CN" dirty="0">
              <a:ea typeface="宋体" panose="02010600030101010101" pitchFamily="2" charset="-122"/>
            </a:endParaRPr>
          </a:p>
          <a:p>
            <a:pPr lvl="0" eaLnBrk="1" hangingPunct="1"/>
            <a:r>
              <a:rPr lang="zh-CN" altLang="en-US" dirty="0">
                <a:ea typeface="宋体" panose="02010600030101010101" pitchFamily="2" charset="-122"/>
              </a:rPr>
              <a:t>企业</a:t>
            </a:r>
            <a:r>
              <a:rPr lang="en-US" altLang="zh-CN" dirty="0">
                <a:ea typeface="宋体" panose="02010600030101010101" pitchFamily="2" charset="-122"/>
              </a:rPr>
              <a:t>IT</a:t>
            </a:r>
            <a:r>
              <a:rPr lang="zh-CN" altLang="en-US" dirty="0">
                <a:ea typeface="宋体" panose="02010600030101010101" pitchFamily="2" charset="-122"/>
              </a:rPr>
              <a:t>面临的问题很大程度上是管理上的问题</a:t>
            </a:r>
            <a:r>
              <a:rPr lang="en-US" altLang="zh-CN" dirty="0">
                <a:ea typeface="宋体" panose="02010600030101010101" pitchFamily="2" charset="-122"/>
              </a:rPr>
              <a:t>.</a:t>
            </a:r>
            <a:r>
              <a:rPr lang="zh-CN" altLang="en-US" dirty="0">
                <a:ea typeface="宋体" panose="02010600030101010101" pitchFamily="2" charset="-122"/>
              </a:rPr>
              <a:t>需要加强企业的</a:t>
            </a:r>
            <a:r>
              <a:rPr lang="en-US" altLang="zh-CN" dirty="0">
                <a:ea typeface="宋体" panose="02010600030101010101" pitchFamily="2" charset="-122"/>
              </a:rPr>
              <a:t>IT</a:t>
            </a:r>
            <a:r>
              <a:rPr lang="zh-CN" altLang="en-US" dirty="0">
                <a:ea typeface="宋体" panose="02010600030101010101" pitchFamily="2" charset="-122"/>
              </a:rPr>
              <a:t>管理和制度流程的规范</a:t>
            </a:r>
            <a:r>
              <a:rPr lang="en-US" altLang="zh-CN" dirty="0">
                <a:ea typeface="宋体" panose="02010600030101010101" pitchFamily="2" charset="-122"/>
              </a:rPr>
              <a:t>.</a:t>
            </a:r>
            <a:endParaRPr lang="en-US" altLang="zh-CN" dirty="0">
              <a:ea typeface="宋体" panose="02010600030101010101" pitchFamily="2" charset="-122"/>
            </a:endParaRPr>
          </a:p>
        </p:txBody>
      </p:sp>
      <p:sp>
        <p:nvSpPr>
          <p:cNvPr id="60419"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3489" name="幻灯片图像占位符 1"/>
          <p:cNvSpPr>
            <a:spLocks noGrp="1" noRot="1" noChangeAspect="1" noTextEdit="1"/>
          </p:cNvSpPr>
          <p:nvPr>
            <p:ph type="sldImg"/>
          </p:nvPr>
        </p:nvSpPr>
        <p:spPr>
          <a:ln/>
        </p:spPr>
      </p:sp>
      <p:sp>
        <p:nvSpPr>
          <p:cNvPr id="63490" name="备注占位符 2"/>
          <p:cNvSpPr>
            <a:spLocks noGrp="1"/>
          </p:cNvSpPr>
          <p:nvPr>
            <p:ph type="body"/>
          </p:nvPr>
        </p:nvSpPr>
        <p:spPr>
          <a:ln/>
        </p:spPr>
        <p:txBody>
          <a:bodyPr wrap="square" lIns="91440" tIns="45720" rIns="91440" bIns="45720" anchor="t" anchorCtr="0"/>
          <a:p>
            <a:pPr lvl="0" eaLnBrk="1" hangingPunct="1"/>
            <a:r>
              <a:rPr lang="zh-CN" altLang="en-US" dirty="0">
                <a:ea typeface="宋体" panose="02010600030101010101" pitchFamily="2" charset="-122"/>
              </a:rPr>
              <a:t>举例</a:t>
            </a:r>
            <a:r>
              <a:rPr lang="en-US" altLang="zh-CN" dirty="0">
                <a:ea typeface="宋体" panose="02010600030101010101" pitchFamily="2" charset="-122"/>
              </a:rPr>
              <a:t>:  </a:t>
            </a:r>
            <a:r>
              <a:rPr lang="zh-CN" altLang="en-US" dirty="0">
                <a:ea typeface="宋体" panose="02010600030101010101" pitchFamily="2" charset="-122"/>
              </a:rPr>
              <a:t>如打印机坏了</a:t>
            </a:r>
            <a:r>
              <a:rPr lang="en-US" altLang="zh-CN" dirty="0">
                <a:ea typeface="宋体" panose="02010600030101010101" pitchFamily="2" charset="-122"/>
              </a:rPr>
              <a:t>,</a:t>
            </a:r>
            <a:r>
              <a:rPr lang="zh-CN" altLang="en-US" dirty="0">
                <a:ea typeface="宋体" panose="02010600030101010101" pitchFamily="2" charset="-122"/>
              </a:rPr>
              <a:t>按照</a:t>
            </a:r>
            <a:r>
              <a:rPr lang="en-US" altLang="zh-CN" dirty="0">
                <a:ea typeface="宋体" panose="02010600030101010101" pitchFamily="2" charset="-122"/>
              </a:rPr>
              <a:t>ITIL</a:t>
            </a:r>
            <a:r>
              <a:rPr lang="zh-CN" altLang="en-US" dirty="0">
                <a:ea typeface="宋体" panose="02010600030101010101" pitchFamily="2" charset="-122"/>
              </a:rPr>
              <a:t>的思想应该怎么去处理问题</a:t>
            </a:r>
            <a:endParaRPr lang="zh-CN" altLang="en-US" dirty="0">
              <a:ea typeface="宋体" panose="02010600030101010101" pitchFamily="2" charset="-122"/>
            </a:endParaRPr>
          </a:p>
        </p:txBody>
      </p:sp>
      <p:sp>
        <p:nvSpPr>
          <p:cNvPr id="63491"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7585" name="幻灯片图像占位符 1"/>
          <p:cNvSpPr>
            <a:spLocks noGrp="1" noRot="1" noChangeAspect="1" noTextEdit="1"/>
          </p:cNvSpPr>
          <p:nvPr>
            <p:ph type="sldImg"/>
          </p:nvPr>
        </p:nvSpPr>
        <p:spPr>
          <a:ln/>
        </p:spPr>
      </p:sp>
      <p:sp>
        <p:nvSpPr>
          <p:cNvPr id="67586" name="备注占位符 2"/>
          <p:cNvSpPr>
            <a:spLocks noGrp="1"/>
          </p:cNvSpPr>
          <p:nvPr>
            <p:ph type="body"/>
          </p:nvPr>
        </p:nvSpPr>
        <p:spPr>
          <a:ln/>
        </p:spPr>
        <p:txBody>
          <a:bodyPr wrap="square" lIns="91440" tIns="45720" rIns="91440" bIns="45720" anchor="t" anchorCtr="0"/>
          <a:p>
            <a:pPr lvl="0"/>
            <a:r>
              <a:rPr lang="zh-CN" altLang="en-US" dirty="0">
                <a:ea typeface="宋体" panose="02010600030101010101" pitchFamily="2" charset="-122"/>
              </a:rPr>
              <a:t>流程管理</a:t>
            </a:r>
            <a:endParaRPr lang="en-US" altLang="zh-CN" dirty="0">
              <a:ea typeface="宋体" panose="02010600030101010101" pitchFamily="2" charset="-122"/>
            </a:endParaRPr>
          </a:p>
          <a:p>
            <a:pPr lvl="0"/>
            <a:r>
              <a:rPr lang="zh-CN" altLang="en-US" dirty="0">
                <a:ea typeface="宋体" panose="02010600030101010101" pitchFamily="2" charset="-122"/>
              </a:rPr>
              <a:t>服务意识</a:t>
            </a:r>
            <a:endParaRPr lang="en-US" altLang="zh-CN" dirty="0">
              <a:ea typeface="宋体" panose="02010600030101010101" pitchFamily="2" charset="-122"/>
            </a:endParaRPr>
          </a:p>
          <a:p>
            <a:pPr lvl="0"/>
            <a:endParaRPr lang="zh-CN" altLang="en-US" dirty="0">
              <a:ea typeface="宋体" panose="02010600030101010101" pitchFamily="2" charset="-122"/>
            </a:endParaRPr>
          </a:p>
        </p:txBody>
      </p:sp>
      <p:sp>
        <p:nvSpPr>
          <p:cNvPr id="67587" name="灯片编号占位符 3"/>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zh-CN" altLang="en-US" sz="1200" b="0" dirty="0"/>
            </a:fld>
            <a:endParaRPr lang="zh-CN" altLang="en-US" sz="1200" b="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5" name="Rectangle 7"/>
          <p:cNvSpPr txBox="1">
            <a:spLocks noGrp="1"/>
          </p:cNvSpPr>
          <p:nvPr>
            <p:ph type="sldNum" sz="quarter"/>
          </p:nvPr>
        </p:nvSpPr>
        <p:spPr>
          <a:xfrm>
            <a:off x="4021138" y="9721850"/>
            <a:ext cx="3076575" cy="511175"/>
          </a:xfrm>
          <a:prstGeom prst="rect">
            <a:avLst/>
          </a:prstGeom>
          <a:noFill/>
          <a:ln w="9525">
            <a:noFill/>
          </a:ln>
        </p:spPr>
        <p:txBody>
          <a:bodyPr vert="horz" wrap="square" lIns="91440" tIns="45720" rIns="91440" bIns="45720" anchor="b" anchorCtr="0"/>
          <a:p>
            <a:pPr lvl="0" algn="r"/>
            <a:fld id="{9A0DB2DC-4C9A-4742-B13C-FB6460FD3503}" type="slidenum">
              <a:rPr lang="en-US" altLang="zh-CN" sz="1200" b="0" dirty="0"/>
            </a:fld>
            <a:endParaRPr lang="en-US" altLang="zh-CN" sz="1200" b="0" dirty="0"/>
          </a:p>
        </p:txBody>
      </p:sp>
      <p:sp>
        <p:nvSpPr>
          <p:cNvPr id="72706" name="Rectangle 2"/>
          <p:cNvSpPr>
            <a:spLocks noGrp="1" noRot="1" noChangeAspect="1" noTextEdit="1"/>
          </p:cNvSpPr>
          <p:nvPr>
            <p:ph type="sldImg"/>
          </p:nvPr>
        </p:nvSpPr>
        <p:spPr>
          <a:xfrm>
            <a:off x="998538" y="768350"/>
            <a:ext cx="5114925" cy="3836988"/>
          </a:xfrm>
          <a:ln/>
        </p:spPr>
      </p:sp>
      <p:sp>
        <p:nvSpPr>
          <p:cNvPr id="72707" name="Rectangle 3"/>
          <p:cNvSpPr>
            <a:spLocks noGrp="1"/>
          </p:cNvSpPr>
          <p:nvPr>
            <p:ph type="body"/>
          </p:nvPr>
        </p:nvSpPr>
        <p:spPr>
          <a:xfrm>
            <a:off x="949325" y="4860925"/>
            <a:ext cx="5200650" cy="4605338"/>
          </a:xfrm>
          <a:ln/>
        </p:spPr>
        <p:txBody>
          <a:bodyPr wrap="square" lIns="99251" tIns="49626" rIns="99251" bIns="49626" anchor="t" anchorCtr="0"/>
          <a:p>
            <a:pPr lvl="0" eaLnBrk="1" hangingPunct="1"/>
            <a:r>
              <a:rPr lang="zh-CN" altLang="en-US" dirty="0">
                <a:ea typeface="宋体" panose="02010600030101010101" pitchFamily="2" charset="-122"/>
              </a:rPr>
              <a:t>戴明博士是美国的一位统计学家，在二战后，他被美国道格拉斯将军请到日本振兴其萧条的经济。</a:t>
            </a:r>
            <a:endParaRPr lang="zh-CN" altLang="en-US" dirty="0">
              <a:ea typeface="宋体" panose="02010600030101010101" pitchFamily="2" charset="-122"/>
            </a:endParaRPr>
          </a:p>
          <a:p>
            <a:pPr lvl="0" eaLnBrk="1" hangingPunct="1"/>
            <a:r>
              <a:rPr lang="zh-CN" altLang="en-US" dirty="0">
                <a:ea typeface="宋体" panose="02010600030101010101" pitchFamily="2" charset="-122"/>
              </a:rPr>
              <a:t>戴明博士最早提出了</a:t>
            </a:r>
            <a:r>
              <a:rPr lang="en-US" altLang="zh-CN" dirty="0">
                <a:ea typeface="宋体" panose="02010600030101010101" pitchFamily="2" charset="-122"/>
              </a:rPr>
              <a:t>PDCA</a:t>
            </a:r>
            <a:r>
              <a:rPr lang="zh-CN" altLang="en-US" dirty="0">
                <a:ea typeface="宋体" panose="02010600030101010101" pitchFamily="2" charset="-122"/>
              </a:rPr>
              <a:t>循环的概念，所以又称其为“戴明环”。 </a:t>
            </a:r>
            <a:endParaRPr lang="zh-CN" altLang="en-US" dirty="0">
              <a:ea typeface="宋体" panose="02010600030101010101" pitchFamily="2" charset="-122"/>
            </a:endParaRPr>
          </a:p>
          <a:p>
            <a:pPr lvl="0" eaLnBrk="1" hangingPunct="1"/>
            <a:r>
              <a:rPr lang="en-US" altLang="zh-CN" dirty="0">
                <a:ea typeface="宋体" panose="02010600030101010101" pitchFamily="2" charset="-122"/>
              </a:rPr>
              <a:t>1</a:t>
            </a:r>
            <a:r>
              <a:rPr lang="zh-CN" altLang="en-US" dirty="0">
                <a:ea typeface="宋体" panose="02010600030101010101" pitchFamily="2" charset="-122"/>
              </a:rPr>
              <a:t>． 周而复始</a:t>
            </a:r>
            <a:br>
              <a:rPr lang="zh-CN" altLang="en-US" dirty="0">
                <a:ea typeface="宋体" panose="02010600030101010101" pitchFamily="2" charset="-122"/>
              </a:rPr>
            </a:br>
            <a:r>
              <a:rPr lang="zh-CN" altLang="en-US" dirty="0">
                <a:ea typeface="宋体" panose="02010600030101010101" pitchFamily="2" charset="-122"/>
              </a:rPr>
              <a:t>  </a:t>
            </a:r>
            <a:r>
              <a:rPr lang="en-US" altLang="zh-CN" dirty="0">
                <a:ea typeface="宋体" panose="02010600030101010101" pitchFamily="2" charset="-122"/>
              </a:rPr>
              <a:t>PDCA</a:t>
            </a:r>
            <a:r>
              <a:rPr lang="zh-CN" altLang="en-US" dirty="0">
                <a:ea typeface="宋体" panose="02010600030101010101" pitchFamily="2" charset="-122"/>
              </a:rPr>
              <a:t>循环的四个过程不是运行一次就完结，而是周而复始地进行。一个循环结束了，解决了一部分问题，可能还有问题没有解决，或者又出现了新的问题，再进行下一个</a:t>
            </a:r>
            <a:r>
              <a:rPr lang="en-US" altLang="zh-CN" dirty="0">
                <a:ea typeface="宋体" panose="02010600030101010101" pitchFamily="2" charset="-122"/>
              </a:rPr>
              <a:t>PDCA</a:t>
            </a:r>
            <a:r>
              <a:rPr lang="zh-CN" altLang="en-US" dirty="0">
                <a:ea typeface="宋体" panose="02010600030101010101" pitchFamily="2" charset="-122"/>
              </a:rPr>
              <a:t>循环，依此类推</a:t>
            </a:r>
            <a:br>
              <a:rPr lang="zh-CN" altLang="en-US" dirty="0">
                <a:ea typeface="宋体" panose="02010600030101010101" pitchFamily="2" charset="-122"/>
              </a:rPr>
            </a:br>
            <a:r>
              <a:rPr lang="en-US" altLang="zh-CN" dirty="0">
                <a:ea typeface="宋体" panose="02010600030101010101" pitchFamily="2" charset="-122"/>
              </a:rPr>
              <a:t>2</a:t>
            </a:r>
            <a:r>
              <a:rPr lang="zh-CN" altLang="en-US" dirty="0">
                <a:ea typeface="宋体" panose="02010600030101010101" pitchFamily="2" charset="-122"/>
              </a:rPr>
              <a:t>． 大环带小环</a:t>
            </a:r>
            <a:br>
              <a:rPr lang="zh-CN" altLang="en-US" dirty="0">
                <a:ea typeface="宋体" panose="02010600030101010101" pitchFamily="2" charset="-122"/>
              </a:rPr>
            </a:br>
            <a:r>
              <a:rPr lang="zh-CN" altLang="en-US" dirty="0">
                <a:ea typeface="宋体" panose="02010600030101010101" pitchFamily="2" charset="-122"/>
              </a:rPr>
              <a:t>  类似行星轮系，一个公司或组织的整体运行的体系与其内部各子体系的关系，是大环带小环的有机逻辑组合体</a:t>
            </a:r>
            <a:br>
              <a:rPr lang="zh-CN" altLang="en-US" dirty="0">
                <a:ea typeface="宋体" panose="02010600030101010101" pitchFamily="2" charset="-122"/>
              </a:rPr>
            </a:br>
            <a:r>
              <a:rPr lang="en-US" altLang="zh-CN" dirty="0">
                <a:ea typeface="宋体" panose="02010600030101010101" pitchFamily="2" charset="-122"/>
              </a:rPr>
              <a:t>3</a:t>
            </a:r>
            <a:r>
              <a:rPr lang="zh-CN" altLang="en-US" dirty="0">
                <a:ea typeface="宋体" panose="02010600030101010101" pitchFamily="2" charset="-122"/>
              </a:rPr>
              <a:t>． 阶梯式上升</a:t>
            </a:r>
            <a:br>
              <a:rPr lang="zh-CN" altLang="en-US" dirty="0">
                <a:ea typeface="宋体" panose="02010600030101010101" pitchFamily="2" charset="-122"/>
              </a:rPr>
            </a:br>
            <a:r>
              <a:rPr lang="zh-CN" altLang="en-US" dirty="0">
                <a:ea typeface="宋体" panose="02010600030101010101" pitchFamily="2" charset="-122"/>
              </a:rPr>
              <a:t>  </a:t>
            </a:r>
            <a:r>
              <a:rPr lang="en-US" altLang="zh-CN" dirty="0">
                <a:ea typeface="宋体" panose="02010600030101010101" pitchFamily="2" charset="-122"/>
              </a:rPr>
              <a:t>PDCA</a:t>
            </a:r>
            <a:r>
              <a:rPr lang="zh-CN" altLang="en-US" dirty="0">
                <a:ea typeface="宋体" panose="02010600030101010101" pitchFamily="2" charset="-122"/>
              </a:rPr>
              <a:t>循环不是停留在一个水平上的循环，不断解决问题的过程就是水平逐步上升的过程</a:t>
            </a:r>
            <a:br>
              <a:rPr lang="zh-CN" altLang="en-US" dirty="0">
                <a:ea typeface="宋体" panose="02010600030101010101" pitchFamily="2" charset="-122"/>
              </a:rPr>
            </a:br>
            <a:r>
              <a:rPr lang="en-US" altLang="zh-CN" dirty="0">
                <a:ea typeface="宋体" panose="02010600030101010101" pitchFamily="2" charset="-122"/>
              </a:rPr>
              <a:t>4</a:t>
            </a:r>
            <a:r>
              <a:rPr lang="zh-CN" altLang="en-US" dirty="0">
                <a:ea typeface="宋体" panose="02010600030101010101" pitchFamily="2" charset="-122"/>
              </a:rPr>
              <a:t>． 统计的工具</a:t>
            </a:r>
            <a:br>
              <a:rPr lang="zh-CN" altLang="en-US" dirty="0">
                <a:ea typeface="宋体" panose="02010600030101010101" pitchFamily="2" charset="-122"/>
              </a:rPr>
            </a:br>
            <a:r>
              <a:rPr lang="zh-CN" altLang="en-US" dirty="0">
                <a:ea typeface="宋体" panose="02010600030101010101" pitchFamily="2" charset="-122"/>
              </a:rPr>
              <a:t>  </a:t>
            </a:r>
            <a:r>
              <a:rPr lang="en-US" altLang="zh-CN" dirty="0">
                <a:ea typeface="宋体" panose="02010600030101010101" pitchFamily="2" charset="-122"/>
              </a:rPr>
              <a:t>PDCA</a:t>
            </a:r>
            <a:r>
              <a:rPr lang="zh-CN" altLang="en-US" dirty="0">
                <a:ea typeface="宋体" panose="02010600030101010101" pitchFamily="2" charset="-122"/>
              </a:rPr>
              <a:t>循环应用了科学的统计观念和处理方法。作为推动工作、发现问题和解决问题的有效工具</a:t>
            </a:r>
            <a:endParaRPr lang="zh-CN" altLang="en-US" dirty="0">
              <a:ea typeface="宋体" panose="02010600030101010101" pitchFamily="2" charset="-122"/>
            </a:endParaRPr>
          </a:p>
          <a:p>
            <a:pPr lvl="0" eaLnBrk="1" hangingPunct="1"/>
            <a:endParaRPr lang="en-US" altLang="zh-CN" dirty="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jpeg"/><Relationship Id="rId7" Type="http://schemas.openxmlformats.org/officeDocument/2006/relationships/image" Target="../media/image6.jpeg"/><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userDrawn="1">
  <p:cSld name="标题幻灯片">
    <p:bg>
      <p:bgPr>
        <a:solidFill>
          <a:schemeClr val="bg1"/>
        </a:solidFill>
        <a:effectLst/>
      </p:bgPr>
    </p:bg>
    <p:spTree>
      <p:nvGrpSpPr>
        <p:cNvPr id="1" name=""/>
        <p:cNvGrpSpPr/>
        <p:nvPr/>
      </p:nvGrpSpPr>
      <p:grpSpPr>
        <a:xfrm>
          <a:off x="0" y="0"/>
          <a:ext cx="0" cy="0"/>
          <a:chOff x="0" y="0"/>
          <a:chExt cx="0" cy="0"/>
        </a:xfrm>
      </p:grpSpPr>
      <p:sp>
        <p:nvSpPr>
          <p:cNvPr id="2050" name="Rectangle 92"/>
          <p:cNvSpPr/>
          <p:nvPr/>
        </p:nvSpPr>
        <p:spPr>
          <a:xfrm>
            <a:off x="3667125" y="4191000"/>
            <a:ext cx="1857375" cy="1276350"/>
          </a:xfrm>
          <a:prstGeom prst="rect">
            <a:avLst/>
          </a:prstGeom>
          <a:solidFill>
            <a:srgbClr val="FFCC00"/>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1" name="Rectangle 93"/>
          <p:cNvSpPr/>
          <p:nvPr/>
        </p:nvSpPr>
        <p:spPr>
          <a:xfrm>
            <a:off x="1824038" y="2957513"/>
            <a:ext cx="1833562" cy="1233487"/>
          </a:xfrm>
          <a:prstGeom prst="rect">
            <a:avLst/>
          </a:prstGeom>
          <a:solidFill>
            <a:srgbClr val="CF6F9F"/>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2" name="Rectangle 94"/>
          <p:cNvSpPr/>
          <p:nvPr/>
        </p:nvSpPr>
        <p:spPr>
          <a:xfrm>
            <a:off x="0" y="4198938"/>
            <a:ext cx="1828800" cy="1268412"/>
          </a:xfrm>
          <a:prstGeom prst="rect">
            <a:avLst/>
          </a:prstGeom>
          <a:solidFill>
            <a:srgbClr val="FF9900"/>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3" name="Rectangle 95"/>
          <p:cNvSpPr/>
          <p:nvPr/>
        </p:nvSpPr>
        <p:spPr>
          <a:xfrm>
            <a:off x="0" y="5461000"/>
            <a:ext cx="9144000" cy="1397000"/>
          </a:xfrm>
          <a:prstGeom prst="rect">
            <a:avLst/>
          </a:prstGeom>
          <a:solidFill>
            <a:schemeClr val="accent1"/>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4" name="Rectangle 96" descr="01"/>
          <p:cNvSpPr/>
          <p:nvPr/>
        </p:nvSpPr>
        <p:spPr>
          <a:xfrm>
            <a:off x="0" y="2957513"/>
            <a:ext cx="1828800" cy="1241425"/>
          </a:xfrm>
          <a:prstGeom prst="rect">
            <a:avLst/>
          </a:prstGeom>
          <a:blipFill rotWithShape="1">
            <a:blip r:embed="rId2"/>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5" name="Rectangle 97" descr="02"/>
          <p:cNvSpPr/>
          <p:nvPr/>
        </p:nvSpPr>
        <p:spPr>
          <a:xfrm>
            <a:off x="0" y="4195763"/>
            <a:ext cx="1828800" cy="1268412"/>
          </a:xfrm>
          <a:prstGeom prst="rect">
            <a:avLst/>
          </a:prstGeom>
          <a:blipFill rotWithShape="1">
            <a:blip r:embed="rId3"/>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6" name="Rectangle 99" descr="04"/>
          <p:cNvSpPr/>
          <p:nvPr/>
        </p:nvSpPr>
        <p:spPr>
          <a:xfrm>
            <a:off x="1828800" y="4191000"/>
            <a:ext cx="1838325" cy="1273175"/>
          </a:xfrm>
          <a:prstGeom prst="rect">
            <a:avLst/>
          </a:prstGeom>
          <a:blipFill rotWithShape="1">
            <a:blip r:embed="rId4"/>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7" name="Rectangle 100" descr="03"/>
          <p:cNvSpPr/>
          <p:nvPr/>
        </p:nvSpPr>
        <p:spPr>
          <a:xfrm>
            <a:off x="3657600" y="2957513"/>
            <a:ext cx="1866900" cy="1243012"/>
          </a:xfrm>
          <a:prstGeom prst="rect">
            <a:avLst/>
          </a:prstGeom>
          <a:blipFill rotWithShape="1">
            <a:blip r:embed="rId5"/>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8" name="Rectangle 102"/>
          <p:cNvSpPr/>
          <p:nvPr/>
        </p:nvSpPr>
        <p:spPr>
          <a:xfrm>
            <a:off x="7353300" y="2967038"/>
            <a:ext cx="1790700" cy="1250950"/>
          </a:xfrm>
          <a:prstGeom prst="rect">
            <a:avLst/>
          </a:prstGeom>
          <a:solidFill>
            <a:srgbClr val="99CC00"/>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59" name="Rectangle 103"/>
          <p:cNvSpPr/>
          <p:nvPr/>
        </p:nvSpPr>
        <p:spPr>
          <a:xfrm>
            <a:off x="7354888" y="4206875"/>
            <a:ext cx="1789112" cy="1255713"/>
          </a:xfrm>
          <a:prstGeom prst="rect">
            <a:avLst/>
          </a:prstGeom>
          <a:blipFill rotWithShape="1">
            <a:blip r:embed="rId6"/>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60" name="Rectangle 104"/>
          <p:cNvSpPr/>
          <p:nvPr/>
        </p:nvSpPr>
        <p:spPr>
          <a:xfrm>
            <a:off x="5524500" y="2957513"/>
            <a:ext cx="1833563" cy="2505075"/>
          </a:xfrm>
          <a:prstGeom prst="rect">
            <a:avLst/>
          </a:prstGeom>
          <a:solidFill>
            <a:srgbClr val="99CCFF"/>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61" name="Rectangle 105" descr="07"/>
          <p:cNvSpPr/>
          <p:nvPr/>
        </p:nvSpPr>
        <p:spPr>
          <a:xfrm>
            <a:off x="5524500" y="2962275"/>
            <a:ext cx="1833563" cy="2505075"/>
          </a:xfrm>
          <a:prstGeom prst="rect">
            <a:avLst/>
          </a:prstGeom>
          <a:blipFill rotWithShape="1">
            <a:blip r:embed="rId7"/>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2062" name="Rectangle 106" descr="08"/>
          <p:cNvSpPr/>
          <p:nvPr/>
        </p:nvSpPr>
        <p:spPr>
          <a:xfrm>
            <a:off x="7358063" y="2959100"/>
            <a:ext cx="1785937" cy="1250950"/>
          </a:xfrm>
          <a:prstGeom prst="rect">
            <a:avLst/>
          </a:prstGeom>
          <a:blipFill rotWithShape="1">
            <a:blip r:embed="rId8"/>
            <a:stretch>
              <a:fillRect/>
            </a:stretch>
          </a:blip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3074" name="Rectangle 2"/>
          <p:cNvSpPr>
            <a:spLocks noGrp="1" noChangeArrowheads="1"/>
          </p:cNvSpPr>
          <p:nvPr>
            <p:ph type="ctrTitle" hasCustomPrompt="1"/>
          </p:nvPr>
        </p:nvSpPr>
        <p:spPr>
          <a:xfrm>
            <a:off x="1905000" y="1447800"/>
            <a:ext cx="7010400" cy="762000"/>
          </a:xfrm>
          <a:effectLst>
            <a:outerShdw dist="17961" dir="2700000" algn="ctr" rotWithShape="0">
              <a:srgbClr val="C0C0C0"/>
            </a:outerShdw>
          </a:effectLst>
        </p:spPr>
        <p:txBody>
          <a:bodyPr/>
          <a:lstStyle>
            <a:lvl1pPr algn="r">
              <a:defRPr sz="3600">
                <a:solidFill>
                  <a:schemeClr val="tx1"/>
                </a:solidFill>
              </a:defRPr>
            </a:lvl1pPr>
          </a:lstStyle>
          <a:p>
            <a:pPr fontAlgn="base"/>
            <a:r>
              <a:rPr lang="en-US" altLang="zh-CN" strike="noStrike" noProof="1"/>
              <a:t>IT</a:t>
            </a:r>
            <a:r>
              <a:rPr lang="zh-CN" altLang="en-US" strike="noStrike" noProof="1"/>
              <a:t>服务管理－</a:t>
            </a:r>
            <a:r>
              <a:rPr lang="en-US" altLang="zh-CN" strike="noStrike" noProof="1"/>
              <a:t>ITSM</a:t>
            </a:r>
            <a:endParaRPr lang="zh-CN" altLang="en-US" strike="noStrike" noProof="1"/>
          </a:p>
        </p:txBody>
      </p:sp>
      <p:sp>
        <p:nvSpPr>
          <p:cNvPr id="28" name="Rectangle 5"/>
          <p:cNvSpPr>
            <a:spLocks noGrp="1" noChangeArrowheads="1"/>
          </p:cNvSpPr>
          <p:nvPr>
            <p:ph type="ftr" sz="quarter" idx="3"/>
          </p:nvPr>
        </p:nvSpPr>
        <p:spPr>
          <a:xfrm>
            <a:off x="101600" y="111125"/>
            <a:ext cx="1839913" cy="244475"/>
          </a:xfrm>
          <a:prstGeom prst="rect">
            <a:avLst/>
          </a:prstGeom>
        </p:spPr>
        <p:txBody>
          <a:bodyPr/>
          <a:lstStyle>
            <a:lvl1pPr algn="ctr" eaLnBrk="0" hangingPunct="0">
              <a:buFont typeface="Wingdings" panose="05000000000000000000" pitchFamily="2" charset="2"/>
              <a:buNone/>
              <a:defRPr sz="1200" b="0">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www.adventnet.com.cn</a:t>
            </a: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灯片编号占位符 3"/>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5" name="日期占位符 4"/>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灯片编号占位符 3"/>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5" name="日期占位符 4"/>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381000" y="1219200"/>
            <a:ext cx="413385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67250" y="1219200"/>
            <a:ext cx="413385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灯片编号占位符 4"/>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6" name="日期占位符 5"/>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灯片编号占位符 6"/>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8" name="日期占位符 7"/>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灯片编号占位符 2"/>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4" name="日期占位符 3"/>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
        <p:nvSpPr>
          <p:cNvPr id="15" name="页脚占位符 1"/>
          <p:cNvSpPr>
            <a:spLocks noGrp="1"/>
          </p:cNvSpPr>
          <p:nvPr>
            <p:ph type="ftr" sz="quarter" idx="3"/>
          </p:nvPr>
        </p:nvSpPr>
        <p:spPr>
          <a:xfrm>
            <a:off x="5857875" y="6429375"/>
            <a:ext cx="2133600" cy="244475"/>
          </a:xfrm>
          <a:prstGeom prst="rect">
            <a:avLst/>
          </a:prstGeom>
        </p:spPr>
        <p:txBody>
          <a:bodyPr/>
          <a:lstStyle>
            <a:lvl1pPr algn="ctr" eaLnBrk="0" hangingPunct="0">
              <a:buFont typeface="Wingdings" panose="05000000000000000000" pitchFamily="2" charset="2"/>
              <a:buNone/>
              <a:defRPr>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www.decentman.com</a:t>
            </a:r>
            <a:endParaRPr kumimoji="0" lang="en-US" altLang="zh-CN"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6" name="灯片编号占位符 2"/>
          <p:cNvSpPr>
            <a:spLocks noGrp="1"/>
          </p:cNvSpPr>
          <p:nvPr>
            <p:ph type="sldNum" sz="quarter" idx="4"/>
          </p:nvPr>
        </p:nvSpPr>
        <p:spPr bwMode="gray">
          <a:xfrm>
            <a:off x="4191000" y="6505575"/>
            <a:ext cx="838200" cy="261938"/>
          </a:xfrm>
          <a:prstGeom prst="rect">
            <a:avLst/>
          </a:prstGeom>
          <a:noFill/>
          <a:ln w="9525">
            <a:noFill/>
            <a:miter lim="800000"/>
          </a:ln>
          <a:effectLst/>
        </p:spPr>
        <p:txBody>
          <a:bodyPr vert="horz" wrap="square" lIns="91440" tIns="45720" rIns="91440" bIns="45720" numCol="1" anchor="t" anchorCtr="0" compatLnSpc="1"/>
          <a:p>
            <a:pPr algn="ctr" fontAlgn="base">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p>
        </p:txBody>
      </p:sp>
      <p:sp>
        <p:nvSpPr>
          <p:cNvPr id="17" name="日期占位符 3"/>
          <p:cNvSpPr>
            <a:spLocks noGrp="1"/>
          </p:cNvSpPr>
          <p:nvPr>
            <p:ph type="dt" sz="half" idx="2"/>
          </p:nvPr>
        </p:nvSpPr>
        <p:spPr bwMode="gray">
          <a:xfrm>
            <a:off x="381000" y="6505575"/>
            <a:ext cx="1905000" cy="261938"/>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灯片编号占位符 4"/>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6" name="日期占位符 5"/>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tx2"/>
              </a:buClr>
              <a:buSzTx/>
              <a:buFont typeface="Wingdings" panose="05000000000000000000" pitchFamily="2" charset="2"/>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灯片编号占位符 4"/>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6" name="日期占位符 5"/>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灯片编号占位符 3"/>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5" name="日期占位符 4"/>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96075" y="228600"/>
            <a:ext cx="2105025" cy="60960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381000" y="228600"/>
            <a:ext cx="6162675" cy="60960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灯片编号占位符 3"/>
          <p:cNvSpPr>
            <a:spLocks noGrp="1"/>
          </p:cNvSpPr>
          <p:nvPr>
            <p:ph type="sldNum" sz="quarter" idx="10"/>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5" name="日期占位符 4"/>
          <p:cNvSpPr>
            <a:spLocks noGrp="1"/>
          </p:cNvSpPr>
          <p:nvPr>
            <p:ph type="dt" sz="half" idx="11"/>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2.jpeg"/><Relationship Id="rId15" Type="http://schemas.openxmlformats.org/officeDocument/2006/relationships/image" Target="../media/image11.jpeg"/><Relationship Id="rId14" Type="http://schemas.openxmlformats.org/officeDocument/2006/relationships/image" Target="../media/image10.jpeg"/><Relationship Id="rId13" Type="http://schemas.openxmlformats.org/officeDocument/2006/relationships/image" Target="../media/image9.jpeg"/><Relationship Id="rId12" Type="http://schemas.openxmlformats.org/officeDocument/2006/relationships/image" Target="../media/image8.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124"/>
          <p:cNvSpPr/>
          <p:nvPr/>
        </p:nvSpPr>
        <p:spPr>
          <a:xfrm>
            <a:off x="0" y="0"/>
            <a:ext cx="9144000" cy="914400"/>
          </a:xfrm>
          <a:prstGeom prst="rect">
            <a:avLst/>
          </a:prstGeom>
          <a:solidFill>
            <a:schemeClr val="accent1"/>
          </a:solidFill>
          <a:ln w="9525">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1027" name="Rectangle 125"/>
          <p:cNvSpPr/>
          <p:nvPr/>
        </p:nvSpPr>
        <p:spPr>
          <a:xfrm>
            <a:off x="8915400" y="914400"/>
            <a:ext cx="228600" cy="5943600"/>
          </a:xfrm>
          <a:prstGeom prst="rect">
            <a:avLst/>
          </a:prstGeom>
          <a:solidFill>
            <a:schemeClr val="accent1">
              <a:alpha val="50195"/>
            </a:schemeClr>
          </a:solidFill>
          <a:ln w="6350">
            <a:noFill/>
          </a:ln>
        </p:spPr>
        <p:txBody>
          <a:bodyPr wrap="none" anchor="ctr" anchorCtr="0"/>
          <a:p>
            <a:pPr lvl="0" algn="ctr" eaLnBrk="0" hangingPunct="0">
              <a:buFont typeface="Wingdings" panose="05000000000000000000" pitchFamily="2" charset="2"/>
            </a:pPr>
            <a:endParaRPr lang="zh-CN" altLang="en-US" dirty="0">
              <a:latin typeface="Arial" panose="020B0604020202020204" pitchFamily="34" charset="0"/>
            </a:endParaRPr>
          </a:p>
        </p:txBody>
      </p:sp>
      <p:sp>
        <p:nvSpPr>
          <p:cNvPr id="1028" name="Freeform 126"/>
          <p:cNvSpPr/>
          <p:nvPr/>
        </p:nvSpPr>
        <p:spPr>
          <a:xfrm>
            <a:off x="-12700" y="342900"/>
            <a:ext cx="6032500" cy="679450"/>
          </a:xfrm>
          <a:custGeom>
            <a:avLst/>
            <a:gdLst/>
            <a:ahLst/>
            <a:cxnLst>
              <a:cxn ang="0">
                <a:pos x="0" y="0"/>
              </a:cxn>
              <a:cxn ang="0">
                <a:pos x="2147483647" y="0"/>
              </a:cxn>
              <a:cxn ang="0">
                <a:pos x="2147483647" y="1078626875"/>
              </a:cxn>
            </a:cxnLst>
            <a:pathLst>
              <a:path w="3800" h="428">
                <a:moveTo>
                  <a:pt x="0" y="0"/>
                </a:moveTo>
                <a:lnTo>
                  <a:pt x="3800" y="0"/>
                </a:lnTo>
                <a:lnTo>
                  <a:pt x="3456" y="428"/>
                </a:lnTo>
              </a:path>
            </a:pathLst>
          </a:custGeom>
          <a:noFill/>
          <a:ln w="9525">
            <a:noFill/>
          </a:ln>
        </p:spPr>
        <p:txBody>
          <a:bodyPr/>
          <a:p>
            <a:endParaRPr lang="zh-CN" altLang="en-US"/>
          </a:p>
        </p:txBody>
      </p:sp>
      <p:sp>
        <p:nvSpPr>
          <p:cNvPr id="1029" name="Rectangle 127"/>
          <p:cNvSpPr/>
          <p:nvPr/>
        </p:nvSpPr>
        <p:spPr>
          <a:xfrm>
            <a:off x="7721600" y="6477000"/>
            <a:ext cx="1371600" cy="300038"/>
          </a:xfrm>
          <a:prstGeom prst="rect">
            <a:avLst/>
          </a:prstGeom>
          <a:noFill/>
          <a:ln w="9525">
            <a:noFill/>
          </a:ln>
        </p:spPr>
        <p:txBody>
          <a:bodyPr anchor="t" anchorCtr="0"/>
          <a:p>
            <a:pPr lvl="0" algn="ctr"/>
            <a:endParaRPr lang="en-US" altLang="zh-CN" sz="2000" i="1" dirty="0">
              <a:solidFill>
                <a:srgbClr val="D7181F"/>
              </a:solidFill>
              <a:latin typeface="Arial" panose="020B0604020202020204" pitchFamily="34" charset="0"/>
            </a:endParaRPr>
          </a:p>
        </p:txBody>
      </p:sp>
      <p:pic>
        <p:nvPicPr>
          <p:cNvPr id="1030" name="Picture 128" descr="icon"/>
          <p:cNvPicPr>
            <a:picLocks noChangeAspect="1"/>
          </p:cNvPicPr>
          <p:nvPr/>
        </p:nvPicPr>
        <p:blipFill>
          <a:blip r:embed="rId12"/>
          <a:stretch>
            <a:fillRect/>
          </a:stretch>
        </p:blipFill>
        <p:spPr>
          <a:xfrm>
            <a:off x="304800" y="228600"/>
            <a:ext cx="619125" cy="666750"/>
          </a:xfrm>
          <a:prstGeom prst="rect">
            <a:avLst/>
          </a:prstGeom>
          <a:noFill/>
          <a:ln w="9525">
            <a:noFill/>
          </a:ln>
        </p:spPr>
      </p:pic>
      <p:sp>
        <p:nvSpPr>
          <p:cNvPr id="1031" name="Rectangle 3"/>
          <p:cNvSpPr>
            <a:spLocks noGrp="1"/>
          </p:cNvSpPr>
          <p:nvPr>
            <p:ph type="body"/>
          </p:nvPr>
        </p:nvSpPr>
        <p:spPr>
          <a:xfrm>
            <a:off x="381000" y="1219200"/>
            <a:ext cx="8420100" cy="5105400"/>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2" name="Rectangle 6"/>
          <p:cNvSpPr>
            <a:spLocks noGrp="1" noChangeArrowheads="1"/>
          </p:cNvSpPr>
          <p:nvPr>
            <p:ph type="sldNum" sz="quarter" idx="4"/>
          </p:nvPr>
        </p:nvSpPr>
        <p:spPr bwMode="gray">
          <a:xfrm>
            <a:off x="4191000" y="6505575"/>
            <a:ext cx="838200" cy="261938"/>
          </a:xfrm>
          <a:prstGeom prst="rect">
            <a:avLst/>
          </a:prstGeom>
          <a:noFill/>
          <a:ln w="9525">
            <a:noFill/>
            <a:miter lim="800000"/>
          </a:ln>
          <a:effectLst/>
        </p:spPr>
        <p:txBody>
          <a:bodyPr vert="horz" wrap="square" lIns="91440" tIns="45720" rIns="91440" bIns="45720" numCol="1" anchor="t" anchorCtr="0" compatLnSpc="1"/>
          <a:lstStyle>
            <a:lvl1pPr algn="ctr">
              <a:defRPr sz="1000" b="0"/>
            </a:lvl1pPr>
          </a:lstStyle>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
        <p:nvSpPr>
          <p:cNvPr id="3" name="Rectangle 4"/>
          <p:cNvSpPr>
            <a:spLocks noGrp="1" noChangeArrowheads="1"/>
          </p:cNvSpPr>
          <p:nvPr>
            <p:ph type="dt" sz="half" idx="2"/>
          </p:nvPr>
        </p:nvSpPr>
        <p:spPr bwMode="gray">
          <a:xfrm>
            <a:off x="381000" y="6505575"/>
            <a:ext cx="1905000" cy="261938"/>
          </a:xfrm>
          <a:prstGeom prst="rect">
            <a:avLst/>
          </a:prstGeom>
          <a:noFill/>
          <a:ln w="9525">
            <a:noFill/>
            <a:miter lim="800000"/>
          </a:ln>
          <a:effectLst/>
        </p:spPr>
        <p:txBody>
          <a:bodyPr vert="horz" wrap="square" lIns="91440" tIns="45720" rIns="91440" bIns="45720" numCol="1" anchor="t" anchorCtr="0" compatLnSpc="1"/>
          <a:lstStyle>
            <a:lvl1pPr algn="l" eaLnBrk="1" hangingPunct="1">
              <a:buFontTx/>
              <a:buNone/>
              <a:defRPr sz="1000" b="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4" name="Rectangle 2"/>
          <p:cNvSpPr>
            <a:spLocks noGrp="1"/>
          </p:cNvSpPr>
          <p:nvPr>
            <p:ph type="title"/>
          </p:nvPr>
        </p:nvSpPr>
        <p:spPr>
          <a:xfrm>
            <a:off x="990600" y="228600"/>
            <a:ext cx="7086600" cy="487363"/>
          </a:xfrm>
          <a:prstGeom prst="rect">
            <a:avLst/>
          </a:prstGeom>
          <a:noFill/>
          <a:ln w="9525">
            <a:noFill/>
          </a:ln>
          <a:effectLst>
            <a:outerShdw dist="35921" dir="2699999" algn="ctr" rotWithShape="0">
              <a:srgbClr val="000000"/>
            </a:outerShdw>
          </a:effectLst>
        </p:spPr>
        <p:txBody>
          <a:bodyPr anchor="ctr" anchorCtr="0"/>
          <a:p>
            <a:pPr lvl="0"/>
            <a:r>
              <a:rPr lang="zh-CN" altLang="en-US" dirty="0"/>
              <a:t>单击此处编辑母版标题样式</a:t>
            </a:r>
            <a:endParaRPr lang="zh-CN" altLang="en-US" dirty="0"/>
          </a:p>
        </p:txBody>
      </p:sp>
      <p:pic>
        <p:nvPicPr>
          <p:cNvPr id="1035" name="Picture 139" descr="s_01"/>
          <p:cNvPicPr>
            <a:picLocks noChangeAspect="1"/>
          </p:cNvPicPr>
          <p:nvPr/>
        </p:nvPicPr>
        <p:blipFill>
          <a:blip r:embed="rId13"/>
          <a:stretch>
            <a:fillRect/>
          </a:stretch>
        </p:blipFill>
        <p:spPr>
          <a:xfrm>
            <a:off x="6705600" y="690563"/>
            <a:ext cx="504825" cy="479425"/>
          </a:xfrm>
          <a:prstGeom prst="rect">
            <a:avLst/>
          </a:prstGeom>
          <a:noFill/>
          <a:ln w="9525">
            <a:noFill/>
          </a:ln>
        </p:spPr>
      </p:pic>
      <p:pic>
        <p:nvPicPr>
          <p:cNvPr id="1036" name="Picture 140" descr="s_02"/>
          <p:cNvPicPr>
            <a:picLocks noChangeAspect="1"/>
          </p:cNvPicPr>
          <p:nvPr/>
        </p:nvPicPr>
        <p:blipFill>
          <a:blip r:embed="rId14"/>
          <a:stretch>
            <a:fillRect/>
          </a:stretch>
        </p:blipFill>
        <p:spPr>
          <a:xfrm>
            <a:off x="7315200" y="690563"/>
            <a:ext cx="504825" cy="479425"/>
          </a:xfrm>
          <a:prstGeom prst="rect">
            <a:avLst/>
          </a:prstGeom>
          <a:noFill/>
          <a:ln w="9525">
            <a:noFill/>
          </a:ln>
        </p:spPr>
      </p:pic>
      <p:pic>
        <p:nvPicPr>
          <p:cNvPr id="1037" name="Picture 141" descr="s_03"/>
          <p:cNvPicPr>
            <a:picLocks noChangeAspect="1"/>
          </p:cNvPicPr>
          <p:nvPr/>
        </p:nvPicPr>
        <p:blipFill>
          <a:blip r:embed="rId15"/>
          <a:stretch>
            <a:fillRect/>
          </a:stretch>
        </p:blipFill>
        <p:spPr>
          <a:xfrm>
            <a:off x="7924800" y="690563"/>
            <a:ext cx="504825" cy="479425"/>
          </a:xfrm>
          <a:prstGeom prst="rect">
            <a:avLst/>
          </a:prstGeom>
          <a:noFill/>
          <a:ln w="9525">
            <a:noFill/>
          </a:ln>
        </p:spPr>
      </p:pic>
      <p:pic>
        <p:nvPicPr>
          <p:cNvPr id="1038" name="Picture 142" descr="s_04"/>
          <p:cNvPicPr>
            <a:picLocks noChangeAspect="1"/>
          </p:cNvPicPr>
          <p:nvPr/>
        </p:nvPicPr>
        <p:blipFill>
          <a:blip r:embed="rId16"/>
          <a:stretch>
            <a:fillRect/>
          </a:stretch>
        </p:blipFill>
        <p:spPr>
          <a:xfrm>
            <a:off x="8534400" y="690563"/>
            <a:ext cx="504825" cy="4794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sz="3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Arial" panose="020B0604020202020204" pitchFamily="34" charset="0"/>
        </a:defRPr>
      </a:lvl2pPr>
      <a:lvl3pPr algn="l" rtl="0" eaLnBrk="0" fontAlgn="base" hangingPunct="0">
        <a:spcBef>
          <a:spcPct val="0"/>
        </a:spcBef>
        <a:spcAft>
          <a:spcPct val="0"/>
        </a:spcAft>
        <a:defRPr sz="3200">
          <a:solidFill>
            <a:schemeClr val="bg1"/>
          </a:solidFill>
          <a:latin typeface="Arial" panose="020B0604020202020204" pitchFamily="34" charset="0"/>
        </a:defRPr>
      </a:lvl3pPr>
      <a:lvl4pPr algn="l" rtl="0" eaLnBrk="0" fontAlgn="base" hangingPunct="0">
        <a:spcBef>
          <a:spcPct val="0"/>
        </a:spcBef>
        <a:spcAft>
          <a:spcPct val="0"/>
        </a:spcAft>
        <a:defRPr sz="3200">
          <a:solidFill>
            <a:schemeClr val="bg1"/>
          </a:solidFill>
          <a:latin typeface="Arial" panose="020B0604020202020204" pitchFamily="34" charset="0"/>
        </a:defRPr>
      </a:lvl4pPr>
      <a:lvl5pPr algn="l" rtl="0" eaLnBrk="0" fontAlgn="base" hangingPunct="0">
        <a:spcBef>
          <a:spcPct val="0"/>
        </a:spcBef>
        <a:spcAft>
          <a:spcPct val="0"/>
        </a:spcAft>
        <a:defRPr sz="3200">
          <a:solidFill>
            <a:schemeClr val="bg1"/>
          </a:solidFill>
          <a:latin typeface="Arial" panose="020B0604020202020204" pitchFamily="34" charset="0"/>
        </a:defRPr>
      </a:lvl5pPr>
      <a:lvl6pPr marL="457200" algn="l" rtl="0" fontAlgn="base">
        <a:spcBef>
          <a:spcPct val="0"/>
        </a:spcBef>
        <a:spcAft>
          <a:spcPct val="0"/>
        </a:spcAft>
        <a:defRPr sz="3200">
          <a:solidFill>
            <a:schemeClr val="bg1"/>
          </a:solidFill>
          <a:latin typeface="Arial" panose="020B0604020202020204" pitchFamily="34" charset="0"/>
        </a:defRPr>
      </a:lvl6pPr>
      <a:lvl7pPr marL="914400" algn="l" rtl="0" fontAlgn="base">
        <a:spcBef>
          <a:spcPct val="0"/>
        </a:spcBef>
        <a:spcAft>
          <a:spcPct val="0"/>
        </a:spcAft>
        <a:defRPr sz="3200">
          <a:solidFill>
            <a:schemeClr val="bg1"/>
          </a:solidFill>
          <a:latin typeface="Arial" panose="020B0604020202020204" pitchFamily="34" charset="0"/>
        </a:defRPr>
      </a:lvl7pPr>
      <a:lvl8pPr marL="1371600" algn="l" rtl="0" fontAlgn="base">
        <a:spcBef>
          <a:spcPct val="0"/>
        </a:spcBef>
        <a:spcAft>
          <a:spcPct val="0"/>
        </a:spcAft>
        <a:defRPr sz="3200">
          <a:solidFill>
            <a:schemeClr val="bg1"/>
          </a:solidFill>
          <a:latin typeface="Arial" panose="020B0604020202020204" pitchFamily="34" charset="0"/>
        </a:defRPr>
      </a:lvl8pPr>
      <a:lvl9pPr marL="1828800" algn="l" rtl="0" fontAlgn="base">
        <a:spcBef>
          <a:spcPct val="0"/>
        </a:spcBef>
        <a:spcAft>
          <a:spcPct val="0"/>
        </a:spcAft>
        <a:defRPr sz="3200">
          <a:solidFill>
            <a:schemeClr val="bg1"/>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tx2"/>
        </a:buClr>
        <a:buFont typeface="Wingdings" panose="05000000000000000000"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6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image" Target="../media/image18.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9.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7" Type="http://schemas.openxmlformats.org/officeDocument/2006/relationships/notesSlide" Target="../notesSlides/notesSlide25.xml"/><Relationship Id="rId6" Type="http://schemas.openxmlformats.org/officeDocument/2006/relationships/slideLayout" Target="../slideLayouts/slideLayout4.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37.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38.xml.rels><?xml version="1.0" encoding="UTF-8" standalone="yes"?>
<Relationships xmlns="http://schemas.openxmlformats.org/package/2006/relationships"><Relationship Id="rId9" Type="http://schemas.openxmlformats.org/officeDocument/2006/relationships/diagramColors" Target="../diagrams/colors4.xml"/><Relationship Id="rId8" Type="http://schemas.openxmlformats.org/officeDocument/2006/relationships/diagramQuickStyle" Target="../diagrams/quickStyle4.xml"/><Relationship Id="rId7" Type="http://schemas.openxmlformats.org/officeDocument/2006/relationships/diagramLayout" Target="../diagrams/layout4.xml"/><Relationship Id="rId6" Type="http://schemas.openxmlformats.org/officeDocument/2006/relationships/diagramData" Target="../diagrams/data4.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2" Type="http://schemas.openxmlformats.org/officeDocument/2006/relationships/slideLayout" Target="../slideLayouts/slideLayout4.xml"/><Relationship Id="rId11" Type="http://schemas.openxmlformats.org/officeDocument/2006/relationships/image" Target="../media/image23.png"/><Relationship Id="rId10" Type="http://schemas.microsoft.com/office/2007/relationships/diagramDrawing" Target="../diagrams/drawing4.xml"/><Relationship Id="rId1" Type="http://schemas.openxmlformats.org/officeDocument/2006/relationships/diagramData" Target="../diagrams/data3.xml"/></Relationships>
</file>

<file path=ppt/slides/_rels/slide39.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4.xml"/><Relationship Id="rId3" Type="http://schemas.openxmlformats.org/officeDocument/2006/relationships/image" Target="../media/image25.png"/><Relationship Id="rId2" Type="http://schemas.openxmlformats.org/officeDocument/2006/relationships/image" Target="../media/image24.emf"/><Relationship Id="rId1" Type="http://schemas.openxmlformats.org/officeDocument/2006/relationships/oleObject" Target="../embeddings/oleObject1.bin"/></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Rectangle 4"/>
          <p:cNvSpPr>
            <a:spLocks noGrp="1"/>
          </p:cNvSpPr>
          <p:nvPr>
            <p:ph type="ctrTitle" hasCustomPrompt="1"/>
          </p:nvPr>
        </p:nvSpPr>
        <p:spPr>
          <a:xfrm>
            <a:off x="827088" y="981075"/>
            <a:ext cx="6400800" cy="762000"/>
          </a:xfrm>
          <a:ln/>
          <a:effectLst>
            <a:outerShdw dist="17961" dir="2699999" algn="ctr" rotWithShape="0">
              <a:srgbClr val="C0C0C0"/>
            </a:outerShdw>
          </a:effectLst>
        </p:spPr>
        <p:txBody>
          <a:bodyPr vert="horz" wrap="square" lIns="91440" tIns="45720" rIns="91440" bIns="45720" anchor="ctr" anchorCtr="0"/>
          <a:p>
            <a:pPr eaLnBrk="1" hangingPunct="1">
              <a:buClrTx/>
              <a:buSzTx/>
              <a:buFontTx/>
            </a:pPr>
            <a:r>
              <a:rPr lang="en-US" altLang="zh-CN" dirty="0">
                <a:latin typeface="+mj-lt"/>
                <a:ea typeface="宋体" panose="02010600030101010101" pitchFamily="2" charset="-122"/>
                <a:cs typeface="+mj-cs"/>
              </a:rPr>
              <a:t>ITIL</a:t>
            </a:r>
            <a:r>
              <a:rPr lang="zh-CN" altLang="en-US" dirty="0">
                <a:latin typeface="+mj-lt"/>
                <a:ea typeface="宋体" panose="02010600030101010101" pitchFamily="2" charset="-122"/>
                <a:cs typeface="+mj-cs"/>
              </a:rPr>
              <a:t>能给我们带来些什么？ </a:t>
            </a:r>
            <a:endParaRPr lang="en-US" altLang="zh-CN" dirty="0">
              <a:latin typeface="+mj-lt"/>
              <a:ea typeface="宋体" panose="02010600030101010101" pitchFamily="2" charset="-122"/>
              <a:cs typeface="+mj-cs"/>
            </a:endParaRPr>
          </a:p>
        </p:txBody>
      </p:sp>
      <p:sp>
        <p:nvSpPr>
          <p:cNvPr id="6146" name="Rectangle 5"/>
          <p:cNvSpPr>
            <a:spLocks noGrp="1"/>
          </p:cNvSpPr>
          <p:nvPr>
            <p:ph type="subTitle" idx="4294967295"/>
          </p:nvPr>
        </p:nvSpPr>
        <p:spPr>
          <a:xfrm>
            <a:off x="3059113" y="2060575"/>
            <a:ext cx="5297487" cy="533400"/>
          </a:xfrm>
          <a:ln/>
        </p:spPr>
        <p:txBody>
          <a:bodyPr vert="horz" wrap="square" lIns="91440" tIns="45720" rIns="91440" bIns="45720" anchor="t" anchorCtr="0"/>
          <a:lstStyle>
            <a:lvl1pPr marL="0" lvl="0" indent="0" algn="ctr">
              <a:buClr>
                <a:schemeClr val="tx2"/>
              </a:buClr>
              <a:buSzTx/>
              <a:buFont typeface="Wingdings" panose="05000000000000000000" pitchFamily="2" charset="2"/>
              <a:defRPr/>
            </a:lvl1pPr>
            <a:lvl2pPr marL="457200" lvl="1" indent="0" algn="ctr">
              <a:buClr>
                <a:schemeClr val="accent1"/>
              </a:buClr>
              <a:buSzTx/>
              <a:buFont typeface="Wingdings" panose="05000000000000000000" pitchFamily="2" charset="2"/>
              <a:defRPr/>
            </a:lvl2pPr>
            <a:lvl3pPr marL="914400" lvl="2" indent="0" algn="ctr">
              <a:buClr>
                <a:schemeClr val="accent2"/>
              </a:buClr>
              <a:buSzTx/>
              <a:buFontTx/>
              <a:defRPr/>
            </a:lvl3pPr>
            <a:lvl4pPr marL="1371600" lvl="3" indent="0" algn="ctr">
              <a:buClrTx/>
              <a:buSzTx/>
              <a:buFontTx/>
              <a:defRPr/>
            </a:lvl4pPr>
            <a:lvl5pPr marL="1828800" lvl="4" indent="0" algn="ctr">
              <a:buClrTx/>
              <a:buSzTx/>
              <a:buFontTx/>
              <a:defRPr/>
            </a:lvl5pPr>
          </a:lstStyle>
          <a:p>
            <a:pPr marL="0" lvl="0" indent="0" algn="l" eaLnBrk="1" hangingPunct="1">
              <a:buNone/>
            </a:pPr>
            <a:r>
              <a:rPr lang="en-US" altLang="zh-CN" sz="2000" dirty="0">
                <a:ea typeface="宋体" panose="02010600030101010101" pitchFamily="2" charset="-122"/>
              </a:rPr>
              <a:t>——</a:t>
            </a:r>
            <a:r>
              <a:rPr lang="zh-CN" altLang="en-US" sz="2000" dirty="0">
                <a:ea typeface="宋体" panose="02010600030101010101" pitchFamily="2" charset="-122"/>
              </a:rPr>
              <a:t>引入</a:t>
            </a:r>
            <a:r>
              <a:rPr lang="en-US" altLang="zh-CN" sz="2000" dirty="0">
                <a:ea typeface="宋体" panose="02010600030101010101" pitchFamily="2" charset="-122"/>
              </a:rPr>
              <a:t>ITIL</a:t>
            </a:r>
            <a:r>
              <a:rPr lang="zh-CN" altLang="en-US" sz="2000" dirty="0">
                <a:ea typeface="宋体" panose="02010600030101010101" pitchFamily="2" charset="-122"/>
              </a:rPr>
              <a:t>理念进行售后运维管理的设想</a:t>
            </a:r>
            <a:endParaRPr lang="zh-CN" altLang="en-US" sz="2000" dirty="0">
              <a:ea typeface="宋体" panose="02010600030101010101" pitchFamily="2" charset="-122"/>
            </a:endParaRPr>
          </a:p>
        </p:txBody>
      </p:sp>
      <p:pic>
        <p:nvPicPr>
          <p:cNvPr id="2" name="图片 1" descr="微信图片_20241227203755"/>
          <p:cNvPicPr>
            <a:picLocks noChangeAspect="1"/>
          </p:cNvPicPr>
          <p:nvPr/>
        </p:nvPicPr>
        <p:blipFill>
          <a:blip r:embed="rId1"/>
          <a:stretch>
            <a:fillRect/>
          </a:stretch>
        </p:blipFill>
        <p:spPr>
          <a:xfrm>
            <a:off x="4067810" y="3933190"/>
            <a:ext cx="4099560" cy="203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193" name="Group 2"/>
          <p:cNvGrpSpPr/>
          <p:nvPr/>
        </p:nvGrpSpPr>
        <p:grpSpPr>
          <a:xfrm>
            <a:off x="-2395537" y="1600200"/>
            <a:ext cx="9253537" cy="4824413"/>
            <a:chOff x="-1509" y="1008"/>
            <a:chExt cx="5829" cy="3039"/>
          </a:xfrm>
        </p:grpSpPr>
        <p:sp>
          <p:nvSpPr>
            <p:cNvPr id="5" name="AutoShape 3"/>
            <p:cNvSpPr>
              <a:spLocks noChangeArrowheads="1"/>
            </p:cNvSpPr>
            <p:nvPr/>
          </p:nvSpPr>
          <p:spPr bwMode="ltGray">
            <a:xfrm rot="5400000">
              <a:off x="-1526" y="1024"/>
              <a:ext cx="3039" cy="3005"/>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AutoShape 4"/>
            <p:cNvSpPr>
              <a:spLocks noChangeArrowheads="1"/>
            </p:cNvSpPr>
            <p:nvPr/>
          </p:nvSpPr>
          <p:spPr bwMode="blackGray">
            <a:xfrm rot="5400000" flipH="1">
              <a:off x="-1269" y="1299"/>
              <a:ext cx="2540" cy="2475"/>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8196" name="Group 5"/>
            <p:cNvGrpSpPr/>
            <p:nvPr/>
          </p:nvGrpSpPr>
          <p:grpSpPr>
            <a:xfrm>
              <a:off x="912" y="1243"/>
              <a:ext cx="2984" cy="320"/>
              <a:chOff x="912" y="1243"/>
              <a:chExt cx="2984" cy="320"/>
            </a:xfrm>
          </p:grpSpPr>
          <p:sp>
            <p:nvSpPr>
              <p:cNvPr id="44" name="AutoShape 6"/>
              <p:cNvSpPr>
                <a:spLocks noChangeArrowheads="1"/>
              </p:cNvSpPr>
              <p:nvPr/>
            </p:nvSpPr>
            <p:spPr bwMode="gray">
              <a:xfrm>
                <a:off x="1112" y="1243"/>
                <a:ext cx="2784" cy="320"/>
              </a:xfrm>
              <a:prstGeom prst="roundRect">
                <a:avLst>
                  <a:gd name="adj" fmla="val 50000"/>
                </a:avLst>
              </a:prstGeom>
              <a:solidFill>
                <a:schemeClr val="accent1">
                  <a:lumMod val="40000"/>
                  <a:lumOff val="60000"/>
                </a:schemeClr>
              </a:solidFill>
              <a:ln w="28575" algn="ctr">
                <a:solidFill>
                  <a:schemeClr val="bg2"/>
                </a:solidFill>
                <a:rou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ITIL</a:t>
                </a: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是什么</a:t>
                </a:r>
                <a:endPar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endParaRPr>
              </a:p>
            </p:txBody>
          </p:sp>
          <p:grpSp>
            <p:nvGrpSpPr>
              <p:cNvPr id="8198" name="Group 7"/>
              <p:cNvGrpSpPr/>
              <p:nvPr/>
            </p:nvGrpSpPr>
            <p:grpSpPr>
              <a:xfrm>
                <a:off x="912" y="1299"/>
                <a:ext cx="240" cy="240"/>
                <a:chOff x="2078" y="1680"/>
                <a:chExt cx="1615" cy="1615"/>
              </a:xfrm>
            </p:grpSpPr>
            <p:sp>
              <p:nvSpPr>
                <p:cNvPr id="8199" name="Oval 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00" name="Oval 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8" name="Oval 1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02" name="Oval 11"/>
                <p:cNvSpPr/>
                <p:nvPr/>
              </p:nvSpPr>
              <p:spPr>
                <a:xfrm>
                  <a:off x="2254" y="1856"/>
                  <a:ext cx="1262" cy="1264"/>
                </a:xfrm>
                <a:prstGeom prst="ellipse">
                  <a:avLst/>
                </a:prstGeom>
                <a:gradFill rotWithShape="1">
                  <a:gsLst>
                    <a:gs pos="0">
                      <a:srgbClr val="000000"/>
                    </a:gs>
                    <a:gs pos="100000">
                      <a:srgbClr val="FFCC00"/>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0" name="Oval 1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04" name="Oval 13"/>
                <p:cNvSpPr/>
                <p:nvPr/>
              </p:nvSpPr>
              <p:spPr>
                <a:xfrm>
                  <a:off x="2337" y="1939"/>
                  <a:ext cx="1096" cy="1098"/>
                </a:xfrm>
                <a:prstGeom prst="ellipse">
                  <a:avLst/>
                </a:prstGeom>
                <a:gradFill rotWithShape="1">
                  <a:gsLst>
                    <a:gs pos="0">
                      <a:srgbClr val="FFCC00"/>
                    </a:gs>
                    <a:gs pos="100000">
                      <a:srgbClr val="7C6300"/>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8205" name="Group 14"/>
            <p:cNvGrpSpPr/>
            <p:nvPr/>
          </p:nvGrpSpPr>
          <p:grpSpPr>
            <a:xfrm>
              <a:off x="1248" y="1728"/>
              <a:ext cx="2976" cy="320"/>
              <a:chOff x="1248" y="1728"/>
              <a:chExt cx="2976" cy="320"/>
            </a:xfrm>
          </p:grpSpPr>
          <p:sp>
            <p:nvSpPr>
              <p:cNvPr id="8206" name="AutoShape 15"/>
              <p:cNvSpPr/>
              <p:nvPr/>
            </p:nvSpPr>
            <p:spPr>
              <a:xfrm>
                <a:off x="1440" y="1728"/>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的核心流程和模块</a:t>
                </a:r>
                <a:endParaRPr lang="en-US" altLang="zh-CN" dirty="0">
                  <a:solidFill>
                    <a:schemeClr val="tx2"/>
                  </a:solidFill>
                  <a:latin typeface="Arial" panose="020B0604020202020204" pitchFamily="34" charset="0"/>
                </a:endParaRPr>
              </a:p>
            </p:txBody>
          </p:sp>
          <p:grpSp>
            <p:nvGrpSpPr>
              <p:cNvPr id="8207" name="Group 16"/>
              <p:cNvGrpSpPr/>
              <p:nvPr/>
            </p:nvGrpSpPr>
            <p:grpSpPr>
              <a:xfrm>
                <a:off x="1248" y="1795"/>
                <a:ext cx="240" cy="240"/>
                <a:chOff x="2078" y="1680"/>
                <a:chExt cx="1615" cy="1615"/>
              </a:xfrm>
            </p:grpSpPr>
            <p:sp>
              <p:nvSpPr>
                <p:cNvPr id="8208" name="Oval 17"/>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09" name="Oval 18"/>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0" name="Oval 1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11" name="Oval 20"/>
                <p:cNvSpPr/>
                <p:nvPr/>
              </p:nvSpPr>
              <p:spPr>
                <a:xfrm>
                  <a:off x="2254" y="1856"/>
                  <a:ext cx="1262" cy="1264"/>
                </a:xfrm>
                <a:prstGeom prst="ellipse">
                  <a:avLst/>
                </a:prstGeom>
                <a:gradFill rotWithShape="1">
                  <a:gsLst>
                    <a:gs pos="0">
                      <a:srgbClr val="000000"/>
                    </a:gs>
                    <a:gs pos="100000">
                      <a:srgbClr val="48BE67"/>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2" name="Oval 2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13" name="Oval 22"/>
                <p:cNvSpPr/>
                <p:nvPr/>
              </p:nvSpPr>
              <p:spPr>
                <a:xfrm>
                  <a:off x="2337" y="1939"/>
                  <a:ext cx="1096" cy="1098"/>
                </a:xfrm>
                <a:prstGeom prst="ellipse">
                  <a:avLst/>
                </a:prstGeom>
                <a:gradFill rotWithShape="1">
                  <a:gsLst>
                    <a:gs pos="0">
                      <a:srgbClr val="48BE67"/>
                    </a:gs>
                    <a:gs pos="100000">
                      <a:srgbClr val="235C32"/>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8214" name="Group 23"/>
            <p:cNvGrpSpPr/>
            <p:nvPr/>
          </p:nvGrpSpPr>
          <p:grpSpPr>
            <a:xfrm>
              <a:off x="1344" y="2275"/>
              <a:ext cx="2976" cy="320"/>
              <a:chOff x="1344" y="2275"/>
              <a:chExt cx="2976" cy="320"/>
            </a:xfrm>
          </p:grpSpPr>
          <p:sp>
            <p:nvSpPr>
              <p:cNvPr id="8215" name="AutoShape 24"/>
              <p:cNvSpPr/>
              <p:nvPr/>
            </p:nvSpPr>
            <p:spPr>
              <a:xfrm>
                <a:off x="1536" y="2275"/>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企业</a:t>
                </a:r>
                <a:r>
                  <a:rPr lang="en-US" altLang="zh-CN" dirty="0">
                    <a:solidFill>
                      <a:schemeClr val="tx2"/>
                    </a:solidFill>
                    <a:latin typeface="Arial" panose="020B0604020202020204" pitchFamily="34" charset="0"/>
                  </a:rPr>
                  <a:t>IT</a:t>
                </a:r>
                <a:r>
                  <a:rPr lang="zh-CN" altLang="en-US" dirty="0">
                    <a:solidFill>
                      <a:schemeClr val="tx2"/>
                    </a:solidFill>
                    <a:latin typeface="Arial" panose="020B0604020202020204" pitchFamily="34" charset="0"/>
                  </a:rPr>
                  <a:t>管理面临的挑战</a:t>
                </a:r>
                <a:endParaRPr lang="en-US" altLang="zh-CN" dirty="0">
                  <a:solidFill>
                    <a:schemeClr val="tx2"/>
                  </a:solidFill>
                  <a:latin typeface="Arial" panose="020B0604020202020204" pitchFamily="34" charset="0"/>
                </a:endParaRPr>
              </a:p>
            </p:txBody>
          </p:sp>
          <p:grpSp>
            <p:nvGrpSpPr>
              <p:cNvPr id="8216" name="Group 25"/>
              <p:cNvGrpSpPr/>
              <p:nvPr/>
            </p:nvGrpSpPr>
            <p:grpSpPr>
              <a:xfrm>
                <a:off x="1344" y="2323"/>
                <a:ext cx="240" cy="240"/>
                <a:chOff x="2078" y="1680"/>
                <a:chExt cx="1615" cy="1615"/>
              </a:xfrm>
            </p:grpSpPr>
            <p:sp>
              <p:nvSpPr>
                <p:cNvPr id="8217" name="Oval 26"/>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18" name="Oval 27"/>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32" name="Oval 28"/>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20" name="Oval 29"/>
                <p:cNvSpPr/>
                <p:nvPr/>
              </p:nvSpPr>
              <p:spPr>
                <a:xfrm>
                  <a:off x="2254" y="1856"/>
                  <a:ext cx="1262" cy="1264"/>
                </a:xfrm>
                <a:prstGeom prst="ellipse">
                  <a:avLst/>
                </a:prstGeom>
                <a:gradFill rotWithShape="1">
                  <a:gsLst>
                    <a:gs pos="0">
                      <a:srgbClr val="21B3E1"/>
                    </a:gs>
                    <a:gs pos="100000">
                      <a:srgbClr val="0F5368"/>
                    </a:gs>
                  </a:gsLst>
                  <a:lin ang="54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34" name="Oval 30"/>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22" name="Oval 31"/>
                <p:cNvSpPr/>
                <p:nvPr/>
              </p:nvSpPr>
              <p:spPr>
                <a:xfrm>
                  <a:off x="2337" y="1939"/>
                  <a:ext cx="1096" cy="1098"/>
                </a:xfrm>
                <a:prstGeom prst="ellipse">
                  <a:avLst/>
                </a:prstGeom>
                <a:gradFill rotWithShape="1">
                  <a:gsLst>
                    <a:gs pos="0">
                      <a:srgbClr val="21B3E1"/>
                    </a:gs>
                    <a:gs pos="100000">
                      <a:srgbClr val="1057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8223" name="Group 32"/>
            <p:cNvGrpSpPr/>
            <p:nvPr/>
          </p:nvGrpSpPr>
          <p:grpSpPr>
            <a:xfrm>
              <a:off x="1248" y="2787"/>
              <a:ext cx="2996" cy="320"/>
              <a:chOff x="1248" y="2787"/>
              <a:chExt cx="2996" cy="320"/>
            </a:xfrm>
          </p:grpSpPr>
          <p:sp>
            <p:nvSpPr>
              <p:cNvPr id="8224" name="AutoShape 33"/>
              <p:cNvSpPr/>
              <p:nvPr/>
            </p:nvSpPr>
            <p:spPr>
              <a:xfrm>
                <a:off x="1460" y="2787"/>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如何应用</a:t>
                </a: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解决企业面临的挑战</a:t>
                </a:r>
                <a:endParaRPr lang="en-US" altLang="zh-CN" dirty="0">
                  <a:solidFill>
                    <a:schemeClr val="tx2"/>
                  </a:solidFill>
                  <a:latin typeface="Arial" panose="020B0604020202020204" pitchFamily="34" charset="0"/>
                </a:endParaRPr>
              </a:p>
            </p:txBody>
          </p:sp>
          <p:grpSp>
            <p:nvGrpSpPr>
              <p:cNvPr id="8225" name="Group 34"/>
              <p:cNvGrpSpPr/>
              <p:nvPr/>
            </p:nvGrpSpPr>
            <p:grpSpPr>
              <a:xfrm>
                <a:off x="1248" y="2851"/>
                <a:ext cx="240" cy="240"/>
                <a:chOff x="2078" y="1680"/>
                <a:chExt cx="1615" cy="1615"/>
              </a:xfrm>
            </p:grpSpPr>
            <p:sp>
              <p:nvSpPr>
                <p:cNvPr id="8226" name="Oval 35"/>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27" name="Oval 36"/>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4" name="Oval 37"/>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29" name="Oval 38"/>
                <p:cNvSpPr/>
                <p:nvPr/>
              </p:nvSpPr>
              <p:spPr>
                <a:xfrm>
                  <a:off x="2254" y="1856"/>
                  <a:ext cx="1262" cy="1264"/>
                </a:xfrm>
                <a:prstGeom prst="ellipse">
                  <a:avLst/>
                </a:prstGeom>
                <a:gradFill rotWithShape="1">
                  <a:gsLst>
                    <a:gs pos="0">
                      <a:srgbClr val="000000"/>
                    </a:gs>
                    <a:gs pos="100000">
                      <a:srgbClr val="8D67E1"/>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6" name="Oval 39"/>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31" name="Oval 40"/>
                <p:cNvSpPr/>
                <p:nvPr/>
              </p:nvSpPr>
              <p:spPr>
                <a:xfrm>
                  <a:off x="2337" y="1939"/>
                  <a:ext cx="1096" cy="1098"/>
                </a:xfrm>
                <a:prstGeom prst="ellipse">
                  <a:avLst/>
                </a:prstGeom>
                <a:gradFill rotWithShape="1">
                  <a:gsLst>
                    <a:gs pos="0">
                      <a:srgbClr val="8D67E1"/>
                    </a:gs>
                    <a:gs pos="100000">
                      <a:srgbClr val="4532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8232" name="Group 41"/>
            <p:cNvGrpSpPr/>
            <p:nvPr/>
          </p:nvGrpSpPr>
          <p:grpSpPr>
            <a:xfrm>
              <a:off x="960" y="3308"/>
              <a:ext cx="2972" cy="320"/>
              <a:chOff x="960" y="3308"/>
              <a:chExt cx="2972" cy="320"/>
            </a:xfrm>
          </p:grpSpPr>
          <p:sp>
            <p:nvSpPr>
              <p:cNvPr id="8233" name="AutoShape 42"/>
              <p:cNvSpPr/>
              <p:nvPr/>
            </p:nvSpPr>
            <p:spPr>
              <a:xfrm>
                <a:off x="1148" y="3308"/>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案例分析</a:t>
                </a:r>
                <a:endParaRPr lang="en-US" altLang="zh-CN" dirty="0">
                  <a:solidFill>
                    <a:schemeClr val="tx2"/>
                  </a:solidFill>
                  <a:latin typeface="Arial" panose="020B0604020202020204" pitchFamily="34" charset="0"/>
                </a:endParaRPr>
              </a:p>
            </p:txBody>
          </p:sp>
          <p:grpSp>
            <p:nvGrpSpPr>
              <p:cNvPr id="8234" name="Group 43"/>
              <p:cNvGrpSpPr/>
              <p:nvPr/>
            </p:nvGrpSpPr>
            <p:grpSpPr>
              <a:xfrm>
                <a:off x="960" y="3339"/>
                <a:ext cx="224" cy="240"/>
                <a:chOff x="2078" y="1680"/>
                <a:chExt cx="1615" cy="1615"/>
              </a:xfrm>
            </p:grpSpPr>
            <p:sp>
              <p:nvSpPr>
                <p:cNvPr id="8235" name="Oval 44"/>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36" name="Oval 45"/>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 name="Oval 46"/>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38" name="Oval 47"/>
                <p:cNvSpPr/>
                <p:nvPr/>
              </p:nvSpPr>
              <p:spPr>
                <a:xfrm>
                  <a:off x="2254" y="1856"/>
                  <a:ext cx="1262" cy="1264"/>
                </a:xfrm>
                <a:prstGeom prst="ellipse">
                  <a:avLst/>
                </a:prstGeom>
                <a:gradFill rotWithShape="1">
                  <a:gsLst>
                    <a:gs pos="0">
                      <a:srgbClr val="000000"/>
                    </a:gs>
                    <a:gs pos="100000">
                      <a:srgbClr val="E35E23"/>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8" name="Oval 48"/>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240" name="Oval 49"/>
                <p:cNvSpPr/>
                <p:nvPr/>
              </p:nvSpPr>
              <p:spPr>
                <a:xfrm>
                  <a:off x="2337" y="1939"/>
                  <a:ext cx="1096" cy="1098"/>
                </a:xfrm>
                <a:prstGeom prst="ellipse">
                  <a:avLst/>
                </a:prstGeom>
                <a:gradFill rotWithShape="1">
                  <a:gsLst>
                    <a:gs pos="0">
                      <a:srgbClr val="E35E23"/>
                    </a:gs>
                    <a:gs pos="100000">
                      <a:srgbClr val="6E2E11"/>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Rectangle 2"/>
          <p:cNvSpPr>
            <a:spLocks noGrp="1"/>
          </p:cNvSpPr>
          <p:nvPr>
            <p:ph type="title"/>
          </p:nvPr>
        </p:nvSpPr>
        <p:spPr>
          <a:ln/>
        </p:spPr>
        <p:txBody>
          <a:bodyPr vert="horz" wrap="square" lIns="91440" tIns="45720" rIns="91440" bIns="45720" anchor="ctr" anchorCtr="0"/>
          <a:p>
            <a:pPr eaLnBrk="1" hangingPunct="1"/>
            <a:r>
              <a:rPr lang="en-US" altLang="zh-CN" sz="3600" dirty="0">
                <a:ea typeface="宋体" panose="02010600030101010101" pitchFamily="2" charset="-122"/>
              </a:rPr>
              <a:t>ITIL</a:t>
            </a:r>
            <a:r>
              <a:rPr lang="en-US" altLang="zh-CN" dirty="0">
                <a:ea typeface="宋体" panose="02010600030101010101" pitchFamily="2" charset="-122"/>
              </a:rPr>
              <a:t>(</a:t>
            </a:r>
            <a:r>
              <a:rPr lang="zh-CN" altLang="en-US" dirty="0">
                <a:ea typeface="宋体" panose="02010600030101010101" pitchFamily="2" charset="-122"/>
              </a:rPr>
              <a:t>信息技术基础架构库</a:t>
            </a:r>
            <a:r>
              <a:rPr lang="en-US" altLang="zh-CN" dirty="0">
                <a:ea typeface="宋体" panose="02010600030101010101" pitchFamily="2" charset="-122"/>
              </a:rPr>
              <a:t>)</a:t>
            </a:r>
            <a:endParaRPr lang="en-US" altLang="zh-CN" dirty="0">
              <a:ea typeface="宋体" panose="02010600030101010101" pitchFamily="2" charset="-122"/>
            </a:endParaRPr>
          </a:p>
        </p:txBody>
      </p:sp>
      <p:pic>
        <p:nvPicPr>
          <p:cNvPr id="9218" name="Picture 5"/>
          <p:cNvPicPr>
            <a:picLocks noChangeAspect="1"/>
          </p:cNvPicPr>
          <p:nvPr/>
        </p:nvPicPr>
        <p:blipFill>
          <a:blip r:embed="rId1"/>
          <a:stretch>
            <a:fillRect/>
          </a:stretch>
        </p:blipFill>
        <p:spPr>
          <a:xfrm>
            <a:off x="1281113" y="1828800"/>
            <a:ext cx="6581775" cy="3200400"/>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Rectangle 2"/>
          <p:cNvSpPr>
            <a:spLocks noGrp="1"/>
          </p:cNvSpPr>
          <p:nvPr>
            <p:ph type="title"/>
          </p:nvPr>
        </p:nvSpPr>
        <p:spPr>
          <a:ln/>
        </p:spPr>
        <p:txBody>
          <a:bodyPr vert="horz" wrap="square" lIns="91440" tIns="45720" rIns="91440" bIns="45720" anchor="ctr" anchorCtr="0"/>
          <a:p>
            <a:pPr eaLnBrk="1" hangingPunct="1"/>
            <a:r>
              <a:rPr lang="en-US" altLang="zh-CN" sz="3600" dirty="0">
                <a:ea typeface="宋体" panose="02010600030101010101" pitchFamily="2" charset="-122"/>
              </a:rPr>
              <a:t>ITIL</a:t>
            </a:r>
            <a:r>
              <a:rPr lang="en-US" altLang="zh-CN" dirty="0">
                <a:ea typeface="宋体" panose="02010600030101010101" pitchFamily="2" charset="-122"/>
              </a:rPr>
              <a:t>(</a:t>
            </a:r>
            <a:r>
              <a:rPr lang="zh-CN" altLang="en-US" dirty="0">
                <a:ea typeface="宋体" panose="02010600030101010101" pitchFamily="2" charset="-122"/>
              </a:rPr>
              <a:t>信息技术基础架构库</a:t>
            </a:r>
            <a:r>
              <a:rPr lang="en-US" altLang="zh-CN" dirty="0">
                <a:ea typeface="宋体" panose="02010600030101010101" pitchFamily="2" charset="-122"/>
              </a:rPr>
              <a:t>)</a:t>
            </a:r>
            <a:endParaRPr lang="en-US" altLang="zh-CN" dirty="0">
              <a:ea typeface="宋体" panose="02010600030101010101" pitchFamily="2" charset="-122"/>
            </a:endParaRPr>
          </a:p>
        </p:txBody>
      </p:sp>
      <p:pic>
        <p:nvPicPr>
          <p:cNvPr id="11266" name="Picture 3"/>
          <p:cNvPicPr>
            <a:picLocks noChangeAspect="1"/>
          </p:cNvPicPr>
          <p:nvPr/>
        </p:nvPicPr>
        <p:blipFill>
          <a:blip r:embed="rId1"/>
          <a:stretch>
            <a:fillRect/>
          </a:stretch>
        </p:blipFill>
        <p:spPr>
          <a:xfrm>
            <a:off x="0" y="1714500"/>
            <a:ext cx="9144000" cy="5143500"/>
          </a:xfrm>
          <a:prstGeom prst="rect">
            <a:avLst/>
          </a:prstGeom>
          <a:noFill/>
          <a:ln w="9525">
            <a:noFill/>
          </a:ln>
        </p:spPr>
      </p:pic>
      <p:sp>
        <p:nvSpPr>
          <p:cNvPr id="11267" name="TextBox 3"/>
          <p:cNvSpPr txBox="1"/>
          <p:nvPr/>
        </p:nvSpPr>
        <p:spPr>
          <a:xfrm>
            <a:off x="285750" y="1143000"/>
            <a:ext cx="6215063" cy="461963"/>
          </a:xfrm>
          <a:prstGeom prst="rect">
            <a:avLst/>
          </a:prstGeom>
          <a:noFill/>
          <a:ln w="9525">
            <a:noFill/>
          </a:ln>
        </p:spPr>
        <p:txBody>
          <a:bodyPr anchor="t" anchorCtr="0">
            <a:spAutoFit/>
          </a:bodyPr>
          <a:p>
            <a:pPr eaLnBrk="0" hangingPunct="0">
              <a:buFont typeface="Wingdings" panose="05000000000000000000" pitchFamily="2" charset="2"/>
            </a:pPr>
            <a:r>
              <a:rPr lang="en-US" altLang="zh-CN" sz="2400" dirty="0">
                <a:solidFill>
                  <a:srgbClr val="FF0000"/>
                </a:solidFill>
                <a:latin typeface="Arial" panose="020B0604020202020204" pitchFamily="34" charset="0"/>
              </a:rPr>
              <a:t>ITIL</a:t>
            </a:r>
            <a:r>
              <a:rPr lang="zh-CN" altLang="en-US" sz="2400" dirty="0">
                <a:solidFill>
                  <a:srgbClr val="FF0000"/>
                </a:solidFill>
                <a:latin typeface="Arial" panose="020B0604020202020204" pitchFamily="34" charset="0"/>
              </a:rPr>
              <a:t>是</a:t>
            </a:r>
            <a:r>
              <a:rPr lang="en-US" altLang="zh-CN" sz="2400" dirty="0">
                <a:solidFill>
                  <a:srgbClr val="FF0000"/>
                </a:solidFill>
                <a:latin typeface="Arial" panose="020B0604020202020204" pitchFamily="34" charset="0"/>
              </a:rPr>
              <a:t>IT</a:t>
            </a:r>
            <a:r>
              <a:rPr lang="zh-CN" altLang="en-US" sz="2400" dirty="0">
                <a:solidFill>
                  <a:srgbClr val="FF0000"/>
                </a:solidFill>
                <a:latin typeface="Arial" panose="020B0604020202020204" pitchFamily="34" charset="0"/>
              </a:rPr>
              <a:t>运维管理的最佳实践和方法论</a:t>
            </a:r>
            <a:endParaRPr lang="zh-CN" altLang="en-US" sz="2400" dirty="0">
              <a:solidFill>
                <a:srgbClr val="FF0000"/>
              </a:solidFill>
              <a:latin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3" name="Picture 1"/>
          <p:cNvPicPr>
            <a:picLocks noChangeAspect="1"/>
          </p:cNvPicPr>
          <p:nvPr/>
        </p:nvPicPr>
        <p:blipFill>
          <a:blip r:embed="rId1"/>
          <a:stretch>
            <a:fillRect/>
          </a:stretch>
        </p:blipFill>
        <p:spPr>
          <a:xfrm>
            <a:off x="0" y="1285875"/>
            <a:ext cx="8858250" cy="5572125"/>
          </a:xfrm>
          <a:prstGeom prst="rect">
            <a:avLst/>
          </a:prstGeom>
          <a:noFill/>
          <a:ln w="9525">
            <a:noFill/>
          </a:ln>
        </p:spPr>
      </p:pic>
      <p:sp>
        <p:nvSpPr>
          <p:cNvPr id="13314" name="Rectangle 2"/>
          <p:cNvSpPr>
            <a:spLocks noGrp="1"/>
          </p:cNvSpPr>
          <p:nvPr>
            <p:ph type="title"/>
          </p:nvPr>
        </p:nvSpPr>
        <p:spPr>
          <a:ln/>
        </p:spPr>
        <p:txBody>
          <a:bodyPr vert="horz" wrap="square" lIns="91440" tIns="45720" rIns="91440" bIns="45720" anchor="ctr" anchorCtr="0"/>
          <a:p>
            <a:pPr eaLnBrk="1" hangingPunct="1"/>
            <a:r>
              <a:rPr lang="en-US" altLang="zh-CN" sz="3600" dirty="0">
                <a:ea typeface="宋体" panose="02010600030101010101" pitchFamily="2" charset="-122"/>
              </a:rPr>
              <a:t>ITIL</a:t>
            </a:r>
            <a:r>
              <a:rPr lang="en-US" altLang="zh-CN" dirty="0">
                <a:ea typeface="宋体" panose="02010600030101010101" pitchFamily="2" charset="-122"/>
              </a:rPr>
              <a:t>(</a:t>
            </a:r>
            <a:r>
              <a:rPr lang="zh-CN" altLang="en-US" dirty="0">
                <a:ea typeface="宋体" panose="02010600030101010101" pitchFamily="2" charset="-122"/>
              </a:rPr>
              <a:t>信息技术基础架构库</a:t>
            </a:r>
            <a:r>
              <a:rPr lang="en-US" altLang="zh-CN" dirty="0">
                <a:ea typeface="宋体" panose="02010600030101010101" pitchFamily="2" charset="-122"/>
              </a:rPr>
              <a:t>)</a:t>
            </a:r>
            <a:endParaRPr lang="en-US" altLang="zh-CN" dirty="0">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ITIL </a:t>
            </a:r>
            <a:r>
              <a:rPr lang="zh-CN" altLang="en-US" dirty="0">
                <a:ea typeface="宋体" panose="02010600030101010101" pitchFamily="2" charset="-122"/>
              </a:rPr>
              <a:t>目标</a:t>
            </a:r>
            <a:endParaRPr lang="zh-CN" altLang="en-US" dirty="0">
              <a:ea typeface="宋体" panose="02010600030101010101" pitchFamily="2" charset="-122"/>
            </a:endParaRPr>
          </a:p>
        </p:txBody>
      </p:sp>
      <p:grpSp>
        <p:nvGrpSpPr>
          <p:cNvPr id="14338" name="Group 2"/>
          <p:cNvGrpSpPr/>
          <p:nvPr/>
        </p:nvGrpSpPr>
        <p:grpSpPr>
          <a:xfrm>
            <a:off x="457200" y="1385888"/>
            <a:ext cx="8382000" cy="4710112"/>
            <a:chOff x="288" y="873"/>
            <a:chExt cx="5280" cy="2967"/>
          </a:xfrm>
        </p:grpSpPr>
        <p:sp>
          <p:nvSpPr>
            <p:cNvPr id="5" name="Oval 3"/>
            <p:cNvSpPr>
              <a:spLocks noChangeArrowheads="1"/>
            </p:cNvSpPr>
            <p:nvPr/>
          </p:nvSpPr>
          <p:spPr bwMode="auto">
            <a:xfrm>
              <a:off x="1632" y="1344"/>
              <a:ext cx="2544" cy="2496"/>
            </a:xfrm>
            <a:prstGeom prst="ellipse">
              <a:avLst/>
            </a:prstGeom>
            <a:gradFill rotWithShape="1">
              <a:gsLst>
                <a:gs pos="0">
                  <a:schemeClr val="accent2"/>
                </a:gs>
                <a:gs pos="100000">
                  <a:schemeClr val="accent2">
                    <a:gamma/>
                    <a:tint val="0"/>
                    <a:invGamma/>
                  </a:schemeClr>
                </a:gs>
              </a:gsLst>
              <a:lin ang="5400000" scaled="1"/>
            </a:gradFill>
            <a:ln w="9525" algn="ctr">
              <a:solidFill>
                <a:schemeClr val="accent1"/>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14340" name="Group 4"/>
            <p:cNvGrpSpPr/>
            <p:nvPr/>
          </p:nvGrpSpPr>
          <p:grpSpPr>
            <a:xfrm>
              <a:off x="2256" y="1968"/>
              <a:ext cx="1296" cy="1344"/>
              <a:chOff x="2016" y="1920"/>
              <a:chExt cx="1680" cy="1680"/>
            </a:xfrm>
          </p:grpSpPr>
          <p:sp>
            <p:nvSpPr>
              <p:cNvPr id="14341" name="Oval 5"/>
              <p:cNvSpPr/>
              <p:nvPr/>
            </p:nvSpPr>
            <p:spPr>
              <a:xfrm>
                <a:off x="2016" y="1920"/>
                <a:ext cx="1680" cy="1680"/>
              </a:xfrm>
              <a:prstGeom prst="ellipse">
                <a:avLst/>
              </a:prstGeom>
              <a:gradFill rotWithShape="1">
                <a:gsLst>
                  <a:gs pos="0">
                    <a:srgbClr val="FF6600"/>
                  </a:gs>
                  <a:gs pos="100000">
                    <a:srgbClr val="742E00"/>
                  </a:gs>
                </a:gsLst>
                <a:lin ang="5400000" scaled="1"/>
                <a:tileRect/>
              </a:gradFill>
              <a:ln w="9525" cap="flat" cmpd="sng">
                <a:solidFill>
                  <a:schemeClr val="tx1"/>
                </a:solidFill>
                <a:prstDash val="solid"/>
                <a:round/>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4342" name="Freeform 6"/>
              <p:cNvSpPr/>
              <p:nvPr/>
            </p:nvSpPr>
            <p:spPr>
              <a:xfrm>
                <a:off x="2208" y="1948"/>
                <a:ext cx="1296" cy="634"/>
              </a:xfrm>
              <a:custGeom>
                <a:avLst/>
                <a:gdLst/>
                <a:ahLst/>
                <a:cxnLst>
                  <a:cxn ang="0">
                    <a:pos x="1138" y="177"/>
                  </a:cxn>
                  <a:cxn ang="0">
                    <a:pos x="1152" y="197"/>
                  </a:cxn>
                  <a:cxn ang="0">
                    <a:pos x="1155" y="214"/>
                  </a:cxn>
                  <a:cxn ang="0">
                    <a:pos x="1150" y="229"/>
                  </a:cxn>
                  <a:cxn ang="0">
                    <a:pos x="1135" y="243"/>
                  </a:cxn>
                  <a:cxn ang="0">
                    <a:pos x="1113" y="257"/>
                  </a:cxn>
                  <a:cxn ang="0">
                    <a:pos x="1084" y="268"/>
                  </a:cxn>
                  <a:cxn ang="0">
                    <a:pos x="1046" y="279"/>
                  </a:cxn>
                  <a:cxn ang="0">
                    <a:pos x="1004" y="289"/>
                  </a:cxn>
                  <a:cxn ang="0">
                    <a:pos x="955" y="296"/>
                  </a:cxn>
                  <a:cxn ang="0">
                    <a:pos x="902" y="303"/>
                  </a:cxn>
                  <a:cxn ang="0">
                    <a:pos x="846" y="307"/>
                  </a:cxn>
                  <a:cxn ang="0">
                    <a:pos x="784" y="313"/>
                  </a:cxn>
                  <a:cxn ang="0">
                    <a:pos x="721" y="315"/>
                  </a:cxn>
                  <a:cxn ang="0">
                    <a:pos x="696" y="316"/>
                  </a:cxn>
                  <a:cxn ang="0">
                    <a:pos x="417" y="316"/>
                  </a:cxn>
                  <a:cxn ang="0">
                    <a:pos x="413" y="316"/>
                  </a:cxn>
                  <a:cxn ang="0">
                    <a:pos x="358" y="314"/>
                  </a:cxn>
                  <a:cxn ang="0">
                    <a:pos x="305" y="313"/>
                  </a:cxn>
                  <a:cxn ang="0">
                    <a:pos x="255" y="309"/>
                  </a:cxn>
                  <a:cxn ang="0">
                    <a:pos x="207" y="306"/>
                  </a:cxn>
                  <a:cxn ang="0">
                    <a:pos x="164" y="300"/>
                  </a:cxn>
                  <a:cxn ang="0">
                    <a:pos x="124" y="293"/>
                  </a:cxn>
                  <a:cxn ang="0">
                    <a:pos x="88" y="288"/>
                  </a:cxn>
                  <a:cxn ang="0">
                    <a:pos x="60" y="280"/>
                  </a:cxn>
                  <a:cxn ang="0">
                    <a:pos x="32" y="270"/>
                  </a:cxn>
                  <a:cxn ang="0">
                    <a:pos x="18" y="258"/>
                  </a:cxn>
                  <a:cxn ang="0">
                    <a:pos x="6" y="246"/>
                  </a:cxn>
                  <a:cxn ang="0">
                    <a:pos x="0" y="232"/>
                  </a:cxn>
                  <a:cxn ang="0">
                    <a:pos x="0" y="231"/>
                  </a:cxn>
                  <a:cxn ang="0">
                    <a:pos x="4" y="215"/>
                  </a:cxn>
                  <a:cxn ang="0">
                    <a:pos x="16" y="198"/>
                  </a:cxn>
                  <a:cxn ang="0">
                    <a:pos x="44" y="164"/>
                  </a:cxn>
                  <a:cxn ang="0">
                    <a:pos x="80" y="133"/>
                  </a:cxn>
                  <a:cxn ang="0">
                    <a:pos x="128" y="105"/>
                  </a:cxn>
                  <a:cxn ang="0">
                    <a:pos x="178" y="78"/>
                  </a:cxn>
                  <a:cxn ang="0">
                    <a:pos x="235" y="54"/>
                  </a:cxn>
                  <a:cxn ang="0">
                    <a:pos x="299" y="37"/>
                  </a:cxn>
                  <a:cxn ang="0">
                    <a:pos x="363" y="20"/>
                  </a:cxn>
                  <a:cxn ang="0">
                    <a:pos x="435" y="10"/>
                  </a:cxn>
                  <a:cxn ang="0">
                    <a:pos x="508" y="4"/>
                  </a:cxn>
                  <a:cxn ang="0">
                    <a:pos x="584" y="0"/>
                  </a:cxn>
                  <a:cxn ang="0">
                    <a:pos x="584" y="0"/>
                  </a:cxn>
                  <a:cxn ang="0">
                    <a:pos x="664" y="4"/>
                  </a:cxn>
                  <a:cxn ang="0">
                    <a:pos x="741" y="10"/>
                  </a:cxn>
                  <a:cxn ang="0">
                    <a:pos x="815" y="23"/>
                  </a:cxn>
                  <a:cxn ang="0">
                    <a:pos x="884" y="40"/>
                  </a:cxn>
                  <a:cxn ang="0">
                    <a:pos x="947" y="61"/>
                  </a:cxn>
                  <a:cxn ang="0">
                    <a:pos x="1005" y="86"/>
                  </a:cxn>
                  <a:cxn ang="0">
                    <a:pos x="1057" y="113"/>
                  </a:cxn>
                  <a:cxn ang="0">
                    <a:pos x="1101" y="144"/>
                  </a:cxn>
                  <a:cxn ang="0">
                    <a:pos x="1138" y="177"/>
                  </a:cxn>
                  <a:cxn ang="0">
                    <a:pos x="1138" y="17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tileRect/>
              </a:gradFill>
              <a:ln w="0">
                <a:noFill/>
              </a:ln>
            </p:spPr>
            <p:txBody>
              <a:bodyPr/>
              <a:p>
                <a:endParaRPr lang="zh-CN" altLang="en-US"/>
              </a:p>
            </p:txBody>
          </p:sp>
        </p:grpSp>
        <p:sp>
          <p:nvSpPr>
            <p:cNvPr id="7" name="Text Box 7"/>
            <p:cNvSpPr txBox="1">
              <a:spLocks noChangeArrowheads="1"/>
            </p:cNvSpPr>
            <p:nvPr/>
          </p:nvSpPr>
          <p:spPr bwMode="gray">
            <a:xfrm>
              <a:off x="2488" y="2496"/>
              <a:ext cx="896" cy="291"/>
            </a:xfrm>
            <a:prstGeom prst="rect">
              <a:avLst/>
            </a:prstGeom>
            <a:noFill/>
            <a:ln w="9525">
              <a:noFill/>
              <a:miter lim="800000"/>
            </a:ln>
            <a:effectLst/>
          </p:spPr>
          <p:txBody>
            <a:bodyPr wrap="none">
              <a:spAutoFit/>
            </a:bodyPr>
            <a:lstStyle/>
            <a:p>
              <a:pPr marR="0" algn="ctr" defTabSz="914400" eaLnBrk="0" hangingPunct="0">
                <a:buClrTx/>
                <a:buSzTx/>
                <a:buFont typeface="Wingdings" panose="05000000000000000000" pitchFamily="2" charset="2"/>
                <a:buNone/>
                <a:defRPr/>
              </a:pPr>
              <a:r>
                <a:rPr kumimoji="0" lang="zh-CN" altLang="en-US" sz="2400" kern="1200" cap="none" spc="0" normalizeH="0" baseline="0" noProof="0" dirty="0">
                  <a:solidFill>
                    <a:srgbClr val="FFFF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rPr>
                <a:t>效能优化</a:t>
              </a:r>
              <a:endParaRPr kumimoji="0" lang="en-US" altLang="zh-CN" sz="2400" kern="1200" cap="none" spc="0" normalizeH="0" baseline="0" noProof="0" dirty="0">
                <a:solidFill>
                  <a:srgbClr val="FFFF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endParaRPr>
            </a:p>
          </p:txBody>
        </p:sp>
        <p:grpSp>
          <p:nvGrpSpPr>
            <p:cNvPr id="14344" name="Group 8"/>
            <p:cNvGrpSpPr/>
            <p:nvPr/>
          </p:nvGrpSpPr>
          <p:grpSpPr>
            <a:xfrm>
              <a:off x="2640" y="1104"/>
              <a:ext cx="432" cy="415"/>
              <a:chOff x="2640" y="1088"/>
              <a:chExt cx="432" cy="415"/>
            </a:xfrm>
          </p:grpSpPr>
          <p:grpSp>
            <p:nvGrpSpPr>
              <p:cNvPr id="14345" name="Group 9"/>
              <p:cNvGrpSpPr/>
              <p:nvPr/>
            </p:nvGrpSpPr>
            <p:grpSpPr>
              <a:xfrm>
                <a:off x="2640" y="1088"/>
                <a:ext cx="432" cy="415"/>
                <a:chOff x="2016" y="1920"/>
                <a:chExt cx="1680" cy="1680"/>
              </a:xfrm>
            </p:grpSpPr>
            <p:sp>
              <p:nvSpPr>
                <p:cNvPr id="49" name="Oval 10"/>
                <p:cNvSpPr>
                  <a:spLocks noChangeArrowheads="1"/>
                </p:cNvSpPr>
                <p:nvPr/>
              </p:nvSpPr>
              <p:spPr bwMode="gray">
                <a:xfrm>
                  <a:off x="2016" y="1920"/>
                  <a:ext cx="1680" cy="1680"/>
                </a:xfrm>
                <a:prstGeom prst="ellipse">
                  <a:avLst/>
                </a:prstGeom>
                <a:gradFill rotWithShape="1">
                  <a:gsLst>
                    <a:gs pos="0">
                      <a:schemeClr val="accent2"/>
                    </a:gs>
                    <a:gs pos="100000">
                      <a:schemeClr val="accent2">
                        <a:gamma/>
                        <a:shade val="42353"/>
                        <a:invGamma/>
                      </a:schemeClr>
                    </a:gs>
                  </a:gsLst>
                  <a:lin ang="5400000" scaled="1"/>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347" name="Freeform 11"/>
                <p:cNvSpPr/>
                <p:nvPr/>
              </p:nvSpPr>
              <p:spPr>
                <a:xfrm>
                  <a:off x="2208" y="1948"/>
                  <a:ext cx="1296" cy="634"/>
                </a:xfrm>
                <a:custGeom>
                  <a:avLst/>
                  <a:gdLst/>
                  <a:ahLst/>
                  <a:cxnLst>
                    <a:cxn ang="0">
                      <a:pos x="1138" y="177"/>
                    </a:cxn>
                    <a:cxn ang="0">
                      <a:pos x="1152" y="197"/>
                    </a:cxn>
                    <a:cxn ang="0">
                      <a:pos x="1155" y="214"/>
                    </a:cxn>
                    <a:cxn ang="0">
                      <a:pos x="1150" y="229"/>
                    </a:cxn>
                    <a:cxn ang="0">
                      <a:pos x="1135" y="243"/>
                    </a:cxn>
                    <a:cxn ang="0">
                      <a:pos x="1113" y="257"/>
                    </a:cxn>
                    <a:cxn ang="0">
                      <a:pos x="1084" y="268"/>
                    </a:cxn>
                    <a:cxn ang="0">
                      <a:pos x="1046" y="279"/>
                    </a:cxn>
                    <a:cxn ang="0">
                      <a:pos x="1004" y="289"/>
                    </a:cxn>
                    <a:cxn ang="0">
                      <a:pos x="955" y="296"/>
                    </a:cxn>
                    <a:cxn ang="0">
                      <a:pos x="902" y="303"/>
                    </a:cxn>
                    <a:cxn ang="0">
                      <a:pos x="846" y="307"/>
                    </a:cxn>
                    <a:cxn ang="0">
                      <a:pos x="784" y="313"/>
                    </a:cxn>
                    <a:cxn ang="0">
                      <a:pos x="721" y="315"/>
                    </a:cxn>
                    <a:cxn ang="0">
                      <a:pos x="696" y="316"/>
                    </a:cxn>
                    <a:cxn ang="0">
                      <a:pos x="417" y="316"/>
                    </a:cxn>
                    <a:cxn ang="0">
                      <a:pos x="413" y="316"/>
                    </a:cxn>
                    <a:cxn ang="0">
                      <a:pos x="358" y="314"/>
                    </a:cxn>
                    <a:cxn ang="0">
                      <a:pos x="305" y="313"/>
                    </a:cxn>
                    <a:cxn ang="0">
                      <a:pos x="255" y="309"/>
                    </a:cxn>
                    <a:cxn ang="0">
                      <a:pos x="207" y="306"/>
                    </a:cxn>
                    <a:cxn ang="0">
                      <a:pos x="164" y="300"/>
                    </a:cxn>
                    <a:cxn ang="0">
                      <a:pos x="124" y="293"/>
                    </a:cxn>
                    <a:cxn ang="0">
                      <a:pos x="88" y="288"/>
                    </a:cxn>
                    <a:cxn ang="0">
                      <a:pos x="60" y="280"/>
                    </a:cxn>
                    <a:cxn ang="0">
                      <a:pos x="32" y="270"/>
                    </a:cxn>
                    <a:cxn ang="0">
                      <a:pos x="18" y="258"/>
                    </a:cxn>
                    <a:cxn ang="0">
                      <a:pos x="6" y="246"/>
                    </a:cxn>
                    <a:cxn ang="0">
                      <a:pos x="0" y="232"/>
                    </a:cxn>
                    <a:cxn ang="0">
                      <a:pos x="0" y="231"/>
                    </a:cxn>
                    <a:cxn ang="0">
                      <a:pos x="4" y="215"/>
                    </a:cxn>
                    <a:cxn ang="0">
                      <a:pos x="16" y="198"/>
                    </a:cxn>
                    <a:cxn ang="0">
                      <a:pos x="44" y="164"/>
                    </a:cxn>
                    <a:cxn ang="0">
                      <a:pos x="80" y="133"/>
                    </a:cxn>
                    <a:cxn ang="0">
                      <a:pos x="128" y="105"/>
                    </a:cxn>
                    <a:cxn ang="0">
                      <a:pos x="178" y="78"/>
                    </a:cxn>
                    <a:cxn ang="0">
                      <a:pos x="235" y="54"/>
                    </a:cxn>
                    <a:cxn ang="0">
                      <a:pos x="299" y="37"/>
                    </a:cxn>
                    <a:cxn ang="0">
                      <a:pos x="363" y="20"/>
                    </a:cxn>
                    <a:cxn ang="0">
                      <a:pos x="435" y="10"/>
                    </a:cxn>
                    <a:cxn ang="0">
                      <a:pos x="508" y="4"/>
                    </a:cxn>
                    <a:cxn ang="0">
                      <a:pos x="584" y="0"/>
                    </a:cxn>
                    <a:cxn ang="0">
                      <a:pos x="584" y="0"/>
                    </a:cxn>
                    <a:cxn ang="0">
                      <a:pos x="664" y="4"/>
                    </a:cxn>
                    <a:cxn ang="0">
                      <a:pos x="741" y="10"/>
                    </a:cxn>
                    <a:cxn ang="0">
                      <a:pos x="815" y="23"/>
                    </a:cxn>
                    <a:cxn ang="0">
                      <a:pos x="884" y="40"/>
                    </a:cxn>
                    <a:cxn ang="0">
                      <a:pos x="947" y="61"/>
                    </a:cxn>
                    <a:cxn ang="0">
                      <a:pos x="1005" y="86"/>
                    </a:cxn>
                    <a:cxn ang="0">
                      <a:pos x="1057" y="113"/>
                    </a:cxn>
                    <a:cxn ang="0">
                      <a:pos x="1101" y="144"/>
                    </a:cxn>
                    <a:cxn ang="0">
                      <a:pos x="1138" y="177"/>
                    </a:cxn>
                    <a:cxn ang="0">
                      <a:pos x="1138" y="17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accent2"/>
                    </a:gs>
                  </a:gsLst>
                  <a:lin ang="5400000" scaled="1"/>
                  <a:tileRect/>
                </a:gradFill>
                <a:ln w="0">
                  <a:noFill/>
                </a:ln>
              </p:spPr>
              <p:txBody>
                <a:bodyPr/>
                <a:p>
                  <a:endParaRPr lang="zh-CN" altLang="en-US"/>
                </a:p>
              </p:txBody>
            </p:sp>
          </p:grpSp>
          <p:sp>
            <p:nvSpPr>
              <p:cNvPr id="48" name="Text Box 12"/>
              <p:cNvSpPr txBox="1">
                <a:spLocks noChangeArrowheads="1"/>
              </p:cNvSpPr>
              <p:nvPr/>
            </p:nvSpPr>
            <p:spPr bwMode="gray">
              <a:xfrm>
                <a:off x="2734" y="1152"/>
                <a:ext cx="262" cy="288"/>
              </a:xfrm>
              <a:prstGeom prst="rect">
                <a:avLst/>
              </a:prstGeom>
              <a:noFill/>
              <a:ln w="9525" algn="ctr">
                <a:noFill/>
                <a:miter lim="800000"/>
              </a:ln>
              <a:effectLst/>
            </p:spPr>
            <p:txBody>
              <a:bodyPr wrap="none">
                <a:spAutoFit/>
              </a:bodyPr>
              <a:lstStyle>
                <a:lvl1pPr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1pPr>
                <a:lvl2pPr marL="742950" indent="-28575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2pPr>
                <a:lvl3pPr marL="11430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3pPr>
                <a:lvl4pPr marL="16002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4pPr>
                <a:lvl5pPr marL="20574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rPr>
                  <a:t>B</a:t>
                </a:r>
                <a:endPar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endParaRPr>
              </a:p>
            </p:txBody>
          </p:sp>
        </p:grpSp>
        <p:grpSp>
          <p:nvGrpSpPr>
            <p:cNvPr id="14349" name="Group 13"/>
            <p:cNvGrpSpPr/>
            <p:nvPr/>
          </p:nvGrpSpPr>
          <p:grpSpPr>
            <a:xfrm>
              <a:off x="2236" y="3191"/>
              <a:ext cx="201" cy="176"/>
              <a:chOff x="2236" y="3191"/>
              <a:chExt cx="201" cy="176"/>
            </a:xfrm>
          </p:grpSpPr>
          <p:sp>
            <p:nvSpPr>
              <p:cNvPr id="45" name="Oval 14"/>
              <p:cNvSpPr>
                <a:spLocks noChangeArrowheads="1"/>
              </p:cNvSpPr>
              <p:nvPr/>
            </p:nvSpPr>
            <p:spPr bwMode="gray">
              <a:xfrm rot="18227093">
                <a:off x="2238" y="3282"/>
                <a:ext cx="82" cy="87"/>
              </a:xfrm>
              <a:prstGeom prst="ellipse">
                <a:avLst/>
              </a:prstGeom>
              <a:gradFill rotWithShape="1">
                <a:gsLst>
                  <a:gs pos="0">
                    <a:schemeClr val="folHlink"/>
                  </a:gs>
                  <a:gs pos="100000">
                    <a:schemeClr val="folHlink">
                      <a:gamma/>
                      <a:shade val="6666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Oval 15"/>
              <p:cNvSpPr>
                <a:spLocks noChangeArrowheads="1"/>
              </p:cNvSpPr>
              <p:nvPr/>
            </p:nvSpPr>
            <p:spPr bwMode="gray">
              <a:xfrm rot="18227093">
                <a:off x="2345" y="3191"/>
                <a:ext cx="82" cy="87"/>
              </a:xfrm>
              <a:prstGeom prst="ellipse">
                <a:avLst/>
              </a:prstGeom>
              <a:gradFill rotWithShape="1">
                <a:gsLst>
                  <a:gs pos="0">
                    <a:schemeClr val="folHlink"/>
                  </a:gs>
                  <a:gs pos="100000">
                    <a:schemeClr val="folHlink">
                      <a:gamma/>
                      <a:shade val="6666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352" name="Group 16"/>
            <p:cNvGrpSpPr/>
            <p:nvPr/>
          </p:nvGrpSpPr>
          <p:grpSpPr>
            <a:xfrm>
              <a:off x="1824" y="3357"/>
              <a:ext cx="432" cy="432"/>
              <a:chOff x="1824" y="3357"/>
              <a:chExt cx="432" cy="432"/>
            </a:xfrm>
          </p:grpSpPr>
          <p:grpSp>
            <p:nvGrpSpPr>
              <p:cNvPr id="14353" name="Group 17"/>
              <p:cNvGrpSpPr/>
              <p:nvPr/>
            </p:nvGrpSpPr>
            <p:grpSpPr>
              <a:xfrm>
                <a:off x="1824" y="3357"/>
                <a:ext cx="432" cy="432"/>
                <a:chOff x="2016" y="1920"/>
                <a:chExt cx="1680" cy="1680"/>
              </a:xfrm>
            </p:grpSpPr>
            <p:sp>
              <p:nvSpPr>
                <p:cNvPr id="43" name="Oval 18"/>
                <p:cNvSpPr>
                  <a:spLocks noChangeArrowheads="1"/>
                </p:cNvSpPr>
                <p:nvPr/>
              </p:nvSpPr>
              <p:spPr bwMode="gray">
                <a:xfrm>
                  <a:off x="2016" y="1920"/>
                  <a:ext cx="1680" cy="1680"/>
                </a:xfrm>
                <a:prstGeom prst="ellipse">
                  <a:avLst/>
                </a:prstGeom>
                <a:gradFill rotWithShape="1">
                  <a:gsLst>
                    <a:gs pos="0">
                      <a:schemeClr val="folHlink"/>
                    </a:gs>
                    <a:gs pos="100000">
                      <a:schemeClr val="folHlink">
                        <a:gamma/>
                        <a:shade val="24314"/>
                        <a:invGamma/>
                      </a:schemeClr>
                    </a:gs>
                  </a:gsLst>
                  <a:lin ang="5400000" scaled="1"/>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355" name="Freeform 19"/>
                <p:cNvSpPr/>
                <p:nvPr/>
              </p:nvSpPr>
              <p:spPr>
                <a:xfrm>
                  <a:off x="2208" y="1948"/>
                  <a:ext cx="1296" cy="634"/>
                </a:xfrm>
                <a:custGeom>
                  <a:avLst/>
                  <a:gdLst/>
                  <a:ahLst/>
                  <a:cxnLst>
                    <a:cxn ang="0">
                      <a:pos x="1138" y="177"/>
                    </a:cxn>
                    <a:cxn ang="0">
                      <a:pos x="1152" y="197"/>
                    </a:cxn>
                    <a:cxn ang="0">
                      <a:pos x="1155" y="214"/>
                    </a:cxn>
                    <a:cxn ang="0">
                      <a:pos x="1150" y="229"/>
                    </a:cxn>
                    <a:cxn ang="0">
                      <a:pos x="1135" y="243"/>
                    </a:cxn>
                    <a:cxn ang="0">
                      <a:pos x="1113" y="257"/>
                    </a:cxn>
                    <a:cxn ang="0">
                      <a:pos x="1084" y="268"/>
                    </a:cxn>
                    <a:cxn ang="0">
                      <a:pos x="1046" y="279"/>
                    </a:cxn>
                    <a:cxn ang="0">
                      <a:pos x="1004" y="289"/>
                    </a:cxn>
                    <a:cxn ang="0">
                      <a:pos x="955" y="296"/>
                    </a:cxn>
                    <a:cxn ang="0">
                      <a:pos x="902" y="303"/>
                    </a:cxn>
                    <a:cxn ang="0">
                      <a:pos x="846" y="307"/>
                    </a:cxn>
                    <a:cxn ang="0">
                      <a:pos x="784" y="313"/>
                    </a:cxn>
                    <a:cxn ang="0">
                      <a:pos x="721" y="315"/>
                    </a:cxn>
                    <a:cxn ang="0">
                      <a:pos x="696" y="316"/>
                    </a:cxn>
                    <a:cxn ang="0">
                      <a:pos x="417" y="316"/>
                    </a:cxn>
                    <a:cxn ang="0">
                      <a:pos x="413" y="316"/>
                    </a:cxn>
                    <a:cxn ang="0">
                      <a:pos x="358" y="314"/>
                    </a:cxn>
                    <a:cxn ang="0">
                      <a:pos x="305" y="313"/>
                    </a:cxn>
                    <a:cxn ang="0">
                      <a:pos x="255" y="309"/>
                    </a:cxn>
                    <a:cxn ang="0">
                      <a:pos x="207" y="306"/>
                    </a:cxn>
                    <a:cxn ang="0">
                      <a:pos x="164" y="300"/>
                    </a:cxn>
                    <a:cxn ang="0">
                      <a:pos x="124" y="293"/>
                    </a:cxn>
                    <a:cxn ang="0">
                      <a:pos x="88" y="288"/>
                    </a:cxn>
                    <a:cxn ang="0">
                      <a:pos x="60" y="280"/>
                    </a:cxn>
                    <a:cxn ang="0">
                      <a:pos x="32" y="270"/>
                    </a:cxn>
                    <a:cxn ang="0">
                      <a:pos x="18" y="258"/>
                    </a:cxn>
                    <a:cxn ang="0">
                      <a:pos x="6" y="246"/>
                    </a:cxn>
                    <a:cxn ang="0">
                      <a:pos x="0" y="232"/>
                    </a:cxn>
                    <a:cxn ang="0">
                      <a:pos x="0" y="231"/>
                    </a:cxn>
                    <a:cxn ang="0">
                      <a:pos x="4" y="215"/>
                    </a:cxn>
                    <a:cxn ang="0">
                      <a:pos x="16" y="198"/>
                    </a:cxn>
                    <a:cxn ang="0">
                      <a:pos x="44" y="164"/>
                    </a:cxn>
                    <a:cxn ang="0">
                      <a:pos x="80" y="133"/>
                    </a:cxn>
                    <a:cxn ang="0">
                      <a:pos x="128" y="105"/>
                    </a:cxn>
                    <a:cxn ang="0">
                      <a:pos x="178" y="78"/>
                    </a:cxn>
                    <a:cxn ang="0">
                      <a:pos x="235" y="54"/>
                    </a:cxn>
                    <a:cxn ang="0">
                      <a:pos x="299" y="37"/>
                    </a:cxn>
                    <a:cxn ang="0">
                      <a:pos x="363" y="20"/>
                    </a:cxn>
                    <a:cxn ang="0">
                      <a:pos x="435" y="10"/>
                    </a:cxn>
                    <a:cxn ang="0">
                      <a:pos x="508" y="4"/>
                    </a:cxn>
                    <a:cxn ang="0">
                      <a:pos x="584" y="0"/>
                    </a:cxn>
                    <a:cxn ang="0">
                      <a:pos x="584" y="0"/>
                    </a:cxn>
                    <a:cxn ang="0">
                      <a:pos x="664" y="4"/>
                    </a:cxn>
                    <a:cxn ang="0">
                      <a:pos x="741" y="10"/>
                    </a:cxn>
                    <a:cxn ang="0">
                      <a:pos x="815" y="23"/>
                    </a:cxn>
                    <a:cxn ang="0">
                      <a:pos x="884" y="40"/>
                    </a:cxn>
                    <a:cxn ang="0">
                      <a:pos x="947" y="61"/>
                    </a:cxn>
                    <a:cxn ang="0">
                      <a:pos x="1005" y="86"/>
                    </a:cxn>
                    <a:cxn ang="0">
                      <a:pos x="1057" y="113"/>
                    </a:cxn>
                    <a:cxn ang="0">
                      <a:pos x="1101" y="144"/>
                    </a:cxn>
                    <a:cxn ang="0">
                      <a:pos x="1138" y="177"/>
                    </a:cxn>
                    <a:cxn ang="0">
                      <a:pos x="1138" y="17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folHlink"/>
                    </a:gs>
                  </a:gsLst>
                  <a:lin ang="5400000" scaled="1"/>
                  <a:tileRect/>
                </a:gradFill>
                <a:ln w="0">
                  <a:noFill/>
                </a:ln>
              </p:spPr>
              <p:txBody>
                <a:bodyPr/>
                <a:p>
                  <a:endParaRPr lang="zh-CN" altLang="en-US"/>
                </a:p>
              </p:txBody>
            </p:sp>
          </p:grpSp>
          <p:sp>
            <p:nvSpPr>
              <p:cNvPr id="42" name="Text Box 20"/>
              <p:cNvSpPr txBox="1">
                <a:spLocks noChangeArrowheads="1"/>
              </p:cNvSpPr>
              <p:nvPr/>
            </p:nvSpPr>
            <p:spPr bwMode="gray">
              <a:xfrm>
                <a:off x="1911" y="3438"/>
                <a:ext cx="247" cy="288"/>
              </a:xfrm>
              <a:prstGeom prst="rect">
                <a:avLst/>
              </a:prstGeom>
              <a:noFill/>
              <a:ln w="9525" algn="ctr">
                <a:noFill/>
                <a:miter lim="800000"/>
              </a:ln>
              <a:effectLst/>
            </p:spPr>
            <p:txBody>
              <a:bodyPr wrap="none">
                <a:spAutoFit/>
              </a:bodyPr>
              <a:lstStyle>
                <a:lvl1pPr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1pPr>
                <a:lvl2pPr marL="742950" indent="-28575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2pPr>
                <a:lvl3pPr marL="11430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3pPr>
                <a:lvl4pPr marL="16002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4pPr>
                <a:lvl5pPr marL="20574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rPr>
                  <a:t>E</a:t>
                </a:r>
                <a:endPar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endParaRPr>
              </a:p>
            </p:txBody>
          </p:sp>
        </p:grpSp>
        <p:grpSp>
          <p:nvGrpSpPr>
            <p:cNvPr id="14357" name="Group 21"/>
            <p:cNvGrpSpPr/>
            <p:nvPr/>
          </p:nvGrpSpPr>
          <p:grpSpPr>
            <a:xfrm>
              <a:off x="3938" y="1968"/>
              <a:ext cx="430" cy="437"/>
              <a:chOff x="3938" y="1968"/>
              <a:chExt cx="430" cy="437"/>
            </a:xfrm>
          </p:grpSpPr>
          <p:grpSp>
            <p:nvGrpSpPr>
              <p:cNvPr id="14358" name="Group 22"/>
              <p:cNvGrpSpPr/>
              <p:nvPr/>
            </p:nvGrpSpPr>
            <p:grpSpPr>
              <a:xfrm>
                <a:off x="3938" y="1968"/>
                <a:ext cx="430" cy="437"/>
                <a:chOff x="2016" y="1920"/>
                <a:chExt cx="1680" cy="1680"/>
              </a:xfrm>
            </p:grpSpPr>
            <p:sp>
              <p:nvSpPr>
                <p:cNvPr id="39" name="Oval 23"/>
                <p:cNvSpPr>
                  <a:spLocks noChangeArrowheads="1"/>
                </p:cNvSpPr>
                <p:nvPr/>
              </p:nvSpPr>
              <p:spPr bwMode="gray">
                <a:xfrm>
                  <a:off x="2016" y="1920"/>
                  <a:ext cx="1680" cy="1680"/>
                </a:xfrm>
                <a:prstGeom prst="ellipse">
                  <a:avLst/>
                </a:prstGeom>
                <a:gradFill rotWithShape="1">
                  <a:gsLst>
                    <a:gs pos="0">
                      <a:schemeClr val="hlink"/>
                    </a:gs>
                    <a:gs pos="100000">
                      <a:schemeClr val="hlink">
                        <a:gamma/>
                        <a:tint val="57647"/>
                        <a:invGamma/>
                      </a:schemeClr>
                    </a:gs>
                  </a:gsLst>
                  <a:lin ang="5400000" scaled="1"/>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360" name="Freeform 24"/>
                <p:cNvSpPr/>
                <p:nvPr/>
              </p:nvSpPr>
              <p:spPr>
                <a:xfrm>
                  <a:off x="2208" y="1948"/>
                  <a:ext cx="1296" cy="634"/>
                </a:xfrm>
                <a:custGeom>
                  <a:avLst/>
                  <a:gdLst/>
                  <a:ahLst/>
                  <a:cxnLst>
                    <a:cxn ang="0">
                      <a:pos x="1138" y="177"/>
                    </a:cxn>
                    <a:cxn ang="0">
                      <a:pos x="1152" y="197"/>
                    </a:cxn>
                    <a:cxn ang="0">
                      <a:pos x="1155" y="214"/>
                    </a:cxn>
                    <a:cxn ang="0">
                      <a:pos x="1150" y="229"/>
                    </a:cxn>
                    <a:cxn ang="0">
                      <a:pos x="1135" y="243"/>
                    </a:cxn>
                    <a:cxn ang="0">
                      <a:pos x="1113" y="257"/>
                    </a:cxn>
                    <a:cxn ang="0">
                      <a:pos x="1084" y="268"/>
                    </a:cxn>
                    <a:cxn ang="0">
                      <a:pos x="1046" y="279"/>
                    </a:cxn>
                    <a:cxn ang="0">
                      <a:pos x="1004" y="289"/>
                    </a:cxn>
                    <a:cxn ang="0">
                      <a:pos x="955" y="296"/>
                    </a:cxn>
                    <a:cxn ang="0">
                      <a:pos x="902" y="303"/>
                    </a:cxn>
                    <a:cxn ang="0">
                      <a:pos x="846" y="307"/>
                    </a:cxn>
                    <a:cxn ang="0">
                      <a:pos x="784" y="313"/>
                    </a:cxn>
                    <a:cxn ang="0">
                      <a:pos x="721" y="315"/>
                    </a:cxn>
                    <a:cxn ang="0">
                      <a:pos x="696" y="316"/>
                    </a:cxn>
                    <a:cxn ang="0">
                      <a:pos x="417" y="316"/>
                    </a:cxn>
                    <a:cxn ang="0">
                      <a:pos x="413" y="316"/>
                    </a:cxn>
                    <a:cxn ang="0">
                      <a:pos x="358" y="314"/>
                    </a:cxn>
                    <a:cxn ang="0">
                      <a:pos x="305" y="313"/>
                    </a:cxn>
                    <a:cxn ang="0">
                      <a:pos x="255" y="309"/>
                    </a:cxn>
                    <a:cxn ang="0">
                      <a:pos x="207" y="306"/>
                    </a:cxn>
                    <a:cxn ang="0">
                      <a:pos x="164" y="300"/>
                    </a:cxn>
                    <a:cxn ang="0">
                      <a:pos x="124" y="293"/>
                    </a:cxn>
                    <a:cxn ang="0">
                      <a:pos x="88" y="288"/>
                    </a:cxn>
                    <a:cxn ang="0">
                      <a:pos x="60" y="280"/>
                    </a:cxn>
                    <a:cxn ang="0">
                      <a:pos x="32" y="270"/>
                    </a:cxn>
                    <a:cxn ang="0">
                      <a:pos x="18" y="258"/>
                    </a:cxn>
                    <a:cxn ang="0">
                      <a:pos x="6" y="246"/>
                    </a:cxn>
                    <a:cxn ang="0">
                      <a:pos x="0" y="232"/>
                    </a:cxn>
                    <a:cxn ang="0">
                      <a:pos x="0" y="231"/>
                    </a:cxn>
                    <a:cxn ang="0">
                      <a:pos x="4" y="215"/>
                    </a:cxn>
                    <a:cxn ang="0">
                      <a:pos x="16" y="198"/>
                    </a:cxn>
                    <a:cxn ang="0">
                      <a:pos x="44" y="164"/>
                    </a:cxn>
                    <a:cxn ang="0">
                      <a:pos x="80" y="133"/>
                    </a:cxn>
                    <a:cxn ang="0">
                      <a:pos x="128" y="105"/>
                    </a:cxn>
                    <a:cxn ang="0">
                      <a:pos x="178" y="78"/>
                    </a:cxn>
                    <a:cxn ang="0">
                      <a:pos x="235" y="54"/>
                    </a:cxn>
                    <a:cxn ang="0">
                      <a:pos x="299" y="37"/>
                    </a:cxn>
                    <a:cxn ang="0">
                      <a:pos x="363" y="20"/>
                    </a:cxn>
                    <a:cxn ang="0">
                      <a:pos x="435" y="10"/>
                    </a:cxn>
                    <a:cxn ang="0">
                      <a:pos x="508" y="4"/>
                    </a:cxn>
                    <a:cxn ang="0">
                      <a:pos x="584" y="0"/>
                    </a:cxn>
                    <a:cxn ang="0">
                      <a:pos x="584" y="0"/>
                    </a:cxn>
                    <a:cxn ang="0">
                      <a:pos x="664" y="4"/>
                    </a:cxn>
                    <a:cxn ang="0">
                      <a:pos x="741" y="10"/>
                    </a:cxn>
                    <a:cxn ang="0">
                      <a:pos x="815" y="23"/>
                    </a:cxn>
                    <a:cxn ang="0">
                      <a:pos x="884" y="40"/>
                    </a:cxn>
                    <a:cxn ang="0">
                      <a:pos x="947" y="61"/>
                    </a:cxn>
                    <a:cxn ang="0">
                      <a:pos x="1005" y="86"/>
                    </a:cxn>
                    <a:cxn ang="0">
                      <a:pos x="1057" y="113"/>
                    </a:cxn>
                    <a:cxn ang="0">
                      <a:pos x="1101" y="144"/>
                    </a:cxn>
                    <a:cxn ang="0">
                      <a:pos x="1138" y="177"/>
                    </a:cxn>
                    <a:cxn ang="0">
                      <a:pos x="1138" y="17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hlink"/>
                    </a:gs>
                  </a:gsLst>
                  <a:lin ang="5400000" scaled="1"/>
                  <a:tileRect/>
                </a:gradFill>
                <a:ln w="0">
                  <a:noFill/>
                </a:ln>
              </p:spPr>
              <p:txBody>
                <a:bodyPr/>
                <a:p>
                  <a:endParaRPr lang="zh-CN" altLang="en-US"/>
                </a:p>
              </p:txBody>
            </p:sp>
          </p:grpSp>
          <p:sp>
            <p:nvSpPr>
              <p:cNvPr id="38" name="Text Box 25"/>
              <p:cNvSpPr txBox="1">
                <a:spLocks noChangeArrowheads="1"/>
              </p:cNvSpPr>
              <p:nvPr/>
            </p:nvSpPr>
            <p:spPr bwMode="gray">
              <a:xfrm>
                <a:off x="4020" y="2028"/>
                <a:ext cx="255" cy="288"/>
              </a:xfrm>
              <a:prstGeom prst="rect">
                <a:avLst/>
              </a:prstGeom>
              <a:noFill/>
              <a:ln w="9525" algn="ctr">
                <a:noFill/>
                <a:miter lim="800000"/>
              </a:ln>
              <a:effectLst/>
            </p:spPr>
            <p:txBody>
              <a:bodyPr wrap="none">
                <a:spAutoFit/>
              </a:bodyPr>
              <a:lstStyle>
                <a:lvl1pPr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1pPr>
                <a:lvl2pPr marL="742950" indent="-28575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2pPr>
                <a:lvl3pPr marL="11430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3pPr>
                <a:lvl4pPr marL="16002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4pPr>
                <a:lvl5pPr marL="20574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rPr>
                  <a:t>C</a:t>
                </a:r>
                <a:endPar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endParaRPr>
              </a:p>
            </p:txBody>
          </p:sp>
        </p:grpSp>
        <p:grpSp>
          <p:nvGrpSpPr>
            <p:cNvPr id="14362" name="Group 26"/>
            <p:cNvGrpSpPr/>
            <p:nvPr/>
          </p:nvGrpSpPr>
          <p:grpSpPr>
            <a:xfrm>
              <a:off x="3552" y="3360"/>
              <a:ext cx="412" cy="392"/>
              <a:chOff x="3552" y="3339"/>
              <a:chExt cx="412" cy="392"/>
            </a:xfrm>
          </p:grpSpPr>
          <p:grpSp>
            <p:nvGrpSpPr>
              <p:cNvPr id="14363" name="Group 27"/>
              <p:cNvGrpSpPr/>
              <p:nvPr/>
            </p:nvGrpSpPr>
            <p:grpSpPr>
              <a:xfrm>
                <a:off x="3552" y="3339"/>
                <a:ext cx="412" cy="392"/>
                <a:chOff x="2016" y="1920"/>
                <a:chExt cx="1680" cy="1680"/>
              </a:xfrm>
            </p:grpSpPr>
            <p:sp>
              <p:nvSpPr>
                <p:cNvPr id="35" name="Oval 28"/>
                <p:cNvSpPr>
                  <a:spLocks noChangeArrowheads="1"/>
                </p:cNvSpPr>
                <p:nvPr/>
              </p:nvSpPr>
              <p:spPr bwMode="gray">
                <a:xfrm>
                  <a:off x="2016" y="1920"/>
                  <a:ext cx="1680" cy="1680"/>
                </a:xfrm>
                <a:prstGeom prst="ellipse">
                  <a:avLst/>
                </a:prstGeom>
                <a:gradFill rotWithShape="1">
                  <a:gsLst>
                    <a:gs pos="0">
                      <a:schemeClr val="bg2"/>
                    </a:gs>
                    <a:gs pos="100000">
                      <a:schemeClr val="bg2">
                        <a:gamma/>
                        <a:shade val="45490"/>
                        <a:invGamma/>
                      </a:schemeClr>
                    </a:gs>
                  </a:gsLst>
                  <a:lin ang="5400000" scaled="1"/>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365" name="Freeform 29"/>
                <p:cNvSpPr/>
                <p:nvPr/>
              </p:nvSpPr>
              <p:spPr>
                <a:xfrm>
                  <a:off x="2208" y="1948"/>
                  <a:ext cx="1296" cy="634"/>
                </a:xfrm>
                <a:custGeom>
                  <a:avLst/>
                  <a:gdLst/>
                  <a:ahLst/>
                  <a:cxnLst>
                    <a:cxn ang="0">
                      <a:pos x="1138" y="177"/>
                    </a:cxn>
                    <a:cxn ang="0">
                      <a:pos x="1152" y="197"/>
                    </a:cxn>
                    <a:cxn ang="0">
                      <a:pos x="1155" y="214"/>
                    </a:cxn>
                    <a:cxn ang="0">
                      <a:pos x="1150" y="229"/>
                    </a:cxn>
                    <a:cxn ang="0">
                      <a:pos x="1135" y="243"/>
                    </a:cxn>
                    <a:cxn ang="0">
                      <a:pos x="1113" y="257"/>
                    </a:cxn>
                    <a:cxn ang="0">
                      <a:pos x="1084" y="268"/>
                    </a:cxn>
                    <a:cxn ang="0">
                      <a:pos x="1046" y="279"/>
                    </a:cxn>
                    <a:cxn ang="0">
                      <a:pos x="1004" y="289"/>
                    </a:cxn>
                    <a:cxn ang="0">
                      <a:pos x="955" y="296"/>
                    </a:cxn>
                    <a:cxn ang="0">
                      <a:pos x="902" y="303"/>
                    </a:cxn>
                    <a:cxn ang="0">
                      <a:pos x="846" y="307"/>
                    </a:cxn>
                    <a:cxn ang="0">
                      <a:pos x="784" y="313"/>
                    </a:cxn>
                    <a:cxn ang="0">
                      <a:pos x="721" y="315"/>
                    </a:cxn>
                    <a:cxn ang="0">
                      <a:pos x="696" y="316"/>
                    </a:cxn>
                    <a:cxn ang="0">
                      <a:pos x="417" y="316"/>
                    </a:cxn>
                    <a:cxn ang="0">
                      <a:pos x="413" y="316"/>
                    </a:cxn>
                    <a:cxn ang="0">
                      <a:pos x="358" y="314"/>
                    </a:cxn>
                    <a:cxn ang="0">
                      <a:pos x="305" y="313"/>
                    </a:cxn>
                    <a:cxn ang="0">
                      <a:pos x="255" y="309"/>
                    </a:cxn>
                    <a:cxn ang="0">
                      <a:pos x="207" y="306"/>
                    </a:cxn>
                    <a:cxn ang="0">
                      <a:pos x="164" y="300"/>
                    </a:cxn>
                    <a:cxn ang="0">
                      <a:pos x="124" y="293"/>
                    </a:cxn>
                    <a:cxn ang="0">
                      <a:pos x="88" y="288"/>
                    </a:cxn>
                    <a:cxn ang="0">
                      <a:pos x="60" y="280"/>
                    </a:cxn>
                    <a:cxn ang="0">
                      <a:pos x="32" y="270"/>
                    </a:cxn>
                    <a:cxn ang="0">
                      <a:pos x="18" y="258"/>
                    </a:cxn>
                    <a:cxn ang="0">
                      <a:pos x="6" y="246"/>
                    </a:cxn>
                    <a:cxn ang="0">
                      <a:pos x="0" y="232"/>
                    </a:cxn>
                    <a:cxn ang="0">
                      <a:pos x="0" y="231"/>
                    </a:cxn>
                    <a:cxn ang="0">
                      <a:pos x="4" y="215"/>
                    </a:cxn>
                    <a:cxn ang="0">
                      <a:pos x="16" y="198"/>
                    </a:cxn>
                    <a:cxn ang="0">
                      <a:pos x="44" y="164"/>
                    </a:cxn>
                    <a:cxn ang="0">
                      <a:pos x="80" y="133"/>
                    </a:cxn>
                    <a:cxn ang="0">
                      <a:pos x="128" y="105"/>
                    </a:cxn>
                    <a:cxn ang="0">
                      <a:pos x="178" y="78"/>
                    </a:cxn>
                    <a:cxn ang="0">
                      <a:pos x="235" y="54"/>
                    </a:cxn>
                    <a:cxn ang="0">
                      <a:pos x="299" y="37"/>
                    </a:cxn>
                    <a:cxn ang="0">
                      <a:pos x="363" y="20"/>
                    </a:cxn>
                    <a:cxn ang="0">
                      <a:pos x="435" y="10"/>
                    </a:cxn>
                    <a:cxn ang="0">
                      <a:pos x="508" y="4"/>
                    </a:cxn>
                    <a:cxn ang="0">
                      <a:pos x="584" y="0"/>
                    </a:cxn>
                    <a:cxn ang="0">
                      <a:pos x="584" y="0"/>
                    </a:cxn>
                    <a:cxn ang="0">
                      <a:pos x="664" y="4"/>
                    </a:cxn>
                    <a:cxn ang="0">
                      <a:pos x="741" y="10"/>
                    </a:cxn>
                    <a:cxn ang="0">
                      <a:pos x="815" y="23"/>
                    </a:cxn>
                    <a:cxn ang="0">
                      <a:pos x="884" y="40"/>
                    </a:cxn>
                    <a:cxn ang="0">
                      <a:pos x="947" y="61"/>
                    </a:cxn>
                    <a:cxn ang="0">
                      <a:pos x="1005" y="86"/>
                    </a:cxn>
                    <a:cxn ang="0">
                      <a:pos x="1057" y="113"/>
                    </a:cxn>
                    <a:cxn ang="0">
                      <a:pos x="1101" y="144"/>
                    </a:cxn>
                    <a:cxn ang="0">
                      <a:pos x="1138" y="177"/>
                    </a:cxn>
                    <a:cxn ang="0">
                      <a:pos x="1138" y="17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bg2"/>
                    </a:gs>
                  </a:gsLst>
                  <a:lin ang="5400000" scaled="1"/>
                  <a:tileRect/>
                </a:gradFill>
                <a:ln w="0">
                  <a:noFill/>
                </a:ln>
              </p:spPr>
              <p:txBody>
                <a:bodyPr/>
                <a:p>
                  <a:endParaRPr lang="zh-CN" altLang="en-US"/>
                </a:p>
              </p:txBody>
            </p:sp>
          </p:grpSp>
          <p:sp>
            <p:nvSpPr>
              <p:cNvPr id="34" name="Text Box 30"/>
              <p:cNvSpPr txBox="1">
                <a:spLocks noChangeArrowheads="1"/>
              </p:cNvSpPr>
              <p:nvPr/>
            </p:nvSpPr>
            <p:spPr bwMode="gray">
              <a:xfrm>
                <a:off x="3641" y="3360"/>
                <a:ext cx="275" cy="288"/>
              </a:xfrm>
              <a:prstGeom prst="rect">
                <a:avLst/>
              </a:prstGeom>
              <a:noFill/>
              <a:ln w="9525" algn="ctr">
                <a:noFill/>
                <a:miter lim="800000"/>
              </a:ln>
              <a:effectLst/>
            </p:spPr>
            <p:txBody>
              <a:bodyPr wrap="none">
                <a:spAutoFit/>
              </a:bodyPr>
              <a:lstStyle>
                <a:lvl1pPr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1pPr>
                <a:lvl2pPr marL="742950" indent="-28575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2pPr>
                <a:lvl3pPr marL="11430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3pPr>
                <a:lvl4pPr marL="16002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4pPr>
                <a:lvl5pPr marL="20574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rPr>
                  <a:t>D</a:t>
                </a:r>
                <a:endPar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endParaRPr>
              </a:p>
            </p:txBody>
          </p:sp>
        </p:grpSp>
        <p:grpSp>
          <p:nvGrpSpPr>
            <p:cNvPr id="14367" name="Group 31"/>
            <p:cNvGrpSpPr/>
            <p:nvPr/>
          </p:nvGrpSpPr>
          <p:grpSpPr>
            <a:xfrm>
              <a:off x="1488" y="1968"/>
              <a:ext cx="432" cy="432"/>
              <a:chOff x="1488" y="1968"/>
              <a:chExt cx="432" cy="432"/>
            </a:xfrm>
          </p:grpSpPr>
          <p:grpSp>
            <p:nvGrpSpPr>
              <p:cNvPr id="14368" name="Group 32"/>
              <p:cNvGrpSpPr/>
              <p:nvPr/>
            </p:nvGrpSpPr>
            <p:grpSpPr>
              <a:xfrm>
                <a:off x="1488" y="1968"/>
                <a:ext cx="432" cy="432"/>
                <a:chOff x="2016" y="1920"/>
                <a:chExt cx="1680" cy="1680"/>
              </a:xfrm>
            </p:grpSpPr>
            <p:sp>
              <p:nvSpPr>
                <p:cNvPr id="31" name="Oval 33"/>
                <p:cNvSpPr>
                  <a:spLocks noChangeArrowheads="1"/>
                </p:cNvSpPr>
                <p:nvPr/>
              </p:nvSpPr>
              <p:spPr bwMode="gray">
                <a:xfrm>
                  <a:off x="2016" y="1920"/>
                  <a:ext cx="1680" cy="1680"/>
                </a:xfrm>
                <a:prstGeom prst="ellipse">
                  <a:avLst/>
                </a:prstGeom>
                <a:gradFill rotWithShape="1">
                  <a:gsLst>
                    <a:gs pos="0">
                      <a:schemeClr val="accent1"/>
                    </a:gs>
                    <a:gs pos="100000">
                      <a:schemeClr val="accent1">
                        <a:gamma/>
                        <a:shade val="45490"/>
                        <a:invGamma/>
                      </a:schemeClr>
                    </a:gs>
                  </a:gsLst>
                  <a:lin ang="5400000" scaled="1"/>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370" name="Freeform 34"/>
                <p:cNvSpPr/>
                <p:nvPr/>
              </p:nvSpPr>
              <p:spPr>
                <a:xfrm>
                  <a:off x="2208" y="1948"/>
                  <a:ext cx="1296" cy="634"/>
                </a:xfrm>
                <a:custGeom>
                  <a:avLst/>
                  <a:gdLst/>
                  <a:ahLst/>
                  <a:cxnLst>
                    <a:cxn ang="0">
                      <a:pos x="1138" y="177"/>
                    </a:cxn>
                    <a:cxn ang="0">
                      <a:pos x="1152" y="197"/>
                    </a:cxn>
                    <a:cxn ang="0">
                      <a:pos x="1155" y="214"/>
                    </a:cxn>
                    <a:cxn ang="0">
                      <a:pos x="1150" y="229"/>
                    </a:cxn>
                    <a:cxn ang="0">
                      <a:pos x="1135" y="243"/>
                    </a:cxn>
                    <a:cxn ang="0">
                      <a:pos x="1113" y="257"/>
                    </a:cxn>
                    <a:cxn ang="0">
                      <a:pos x="1084" y="268"/>
                    </a:cxn>
                    <a:cxn ang="0">
                      <a:pos x="1046" y="279"/>
                    </a:cxn>
                    <a:cxn ang="0">
                      <a:pos x="1004" y="289"/>
                    </a:cxn>
                    <a:cxn ang="0">
                      <a:pos x="955" y="296"/>
                    </a:cxn>
                    <a:cxn ang="0">
                      <a:pos x="902" y="303"/>
                    </a:cxn>
                    <a:cxn ang="0">
                      <a:pos x="846" y="307"/>
                    </a:cxn>
                    <a:cxn ang="0">
                      <a:pos x="784" y="313"/>
                    </a:cxn>
                    <a:cxn ang="0">
                      <a:pos x="721" y="315"/>
                    </a:cxn>
                    <a:cxn ang="0">
                      <a:pos x="696" y="316"/>
                    </a:cxn>
                    <a:cxn ang="0">
                      <a:pos x="417" y="316"/>
                    </a:cxn>
                    <a:cxn ang="0">
                      <a:pos x="413" y="316"/>
                    </a:cxn>
                    <a:cxn ang="0">
                      <a:pos x="358" y="314"/>
                    </a:cxn>
                    <a:cxn ang="0">
                      <a:pos x="305" y="313"/>
                    </a:cxn>
                    <a:cxn ang="0">
                      <a:pos x="255" y="309"/>
                    </a:cxn>
                    <a:cxn ang="0">
                      <a:pos x="207" y="306"/>
                    </a:cxn>
                    <a:cxn ang="0">
                      <a:pos x="164" y="300"/>
                    </a:cxn>
                    <a:cxn ang="0">
                      <a:pos x="124" y="293"/>
                    </a:cxn>
                    <a:cxn ang="0">
                      <a:pos x="88" y="288"/>
                    </a:cxn>
                    <a:cxn ang="0">
                      <a:pos x="60" y="280"/>
                    </a:cxn>
                    <a:cxn ang="0">
                      <a:pos x="32" y="270"/>
                    </a:cxn>
                    <a:cxn ang="0">
                      <a:pos x="18" y="258"/>
                    </a:cxn>
                    <a:cxn ang="0">
                      <a:pos x="6" y="246"/>
                    </a:cxn>
                    <a:cxn ang="0">
                      <a:pos x="0" y="232"/>
                    </a:cxn>
                    <a:cxn ang="0">
                      <a:pos x="0" y="231"/>
                    </a:cxn>
                    <a:cxn ang="0">
                      <a:pos x="4" y="215"/>
                    </a:cxn>
                    <a:cxn ang="0">
                      <a:pos x="16" y="198"/>
                    </a:cxn>
                    <a:cxn ang="0">
                      <a:pos x="44" y="164"/>
                    </a:cxn>
                    <a:cxn ang="0">
                      <a:pos x="80" y="133"/>
                    </a:cxn>
                    <a:cxn ang="0">
                      <a:pos x="128" y="105"/>
                    </a:cxn>
                    <a:cxn ang="0">
                      <a:pos x="178" y="78"/>
                    </a:cxn>
                    <a:cxn ang="0">
                      <a:pos x="235" y="54"/>
                    </a:cxn>
                    <a:cxn ang="0">
                      <a:pos x="299" y="37"/>
                    </a:cxn>
                    <a:cxn ang="0">
                      <a:pos x="363" y="20"/>
                    </a:cxn>
                    <a:cxn ang="0">
                      <a:pos x="435" y="10"/>
                    </a:cxn>
                    <a:cxn ang="0">
                      <a:pos x="508" y="4"/>
                    </a:cxn>
                    <a:cxn ang="0">
                      <a:pos x="584" y="0"/>
                    </a:cxn>
                    <a:cxn ang="0">
                      <a:pos x="584" y="0"/>
                    </a:cxn>
                    <a:cxn ang="0">
                      <a:pos x="664" y="4"/>
                    </a:cxn>
                    <a:cxn ang="0">
                      <a:pos x="741" y="10"/>
                    </a:cxn>
                    <a:cxn ang="0">
                      <a:pos x="815" y="23"/>
                    </a:cxn>
                    <a:cxn ang="0">
                      <a:pos x="884" y="40"/>
                    </a:cxn>
                    <a:cxn ang="0">
                      <a:pos x="947" y="61"/>
                    </a:cxn>
                    <a:cxn ang="0">
                      <a:pos x="1005" y="86"/>
                    </a:cxn>
                    <a:cxn ang="0">
                      <a:pos x="1057" y="113"/>
                    </a:cxn>
                    <a:cxn ang="0">
                      <a:pos x="1101" y="144"/>
                    </a:cxn>
                    <a:cxn ang="0">
                      <a:pos x="1138" y="177"/>
                    </a:cxn>
                    <a:cxn ang="0">
                      <a:pos x="1138" y="177"/>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accent1"/>
                    </a:gs>
                  </a:gsLst>
                  <a:lin ang="5400000" scaled="1"/>
                  <a:tileRect/>
                </a:gradFill>
                <a:ln w="0">
                  <a:noFill/>
                </a:ln>
              </p:spPr>
              <p:txBody>
                <a:bodyPr/>
                <a:p>
                  <a:endParaRPr lang="zh-CN" altLang="en-US"/>
                </a:p>
              </p:txBody>
            </p:sp>
          </p:grpSp>
          <p:sp>
            <p:nvSpPr>
              <p:cNvPr id="30" name="Text Box 35"/>
              <p:cNvSpPr txBox="1">
                <a:spLocks noChangeArrowheads="1"/>
              </p:cNvSpPr>
              <p:nvPr/>
            </p:nvSpPr>
            <p:spPr bwMode="gray">
              <a:xfrm>
                <a:off x="1580" y="2016"/>
                <a:ext cx="265" cy="288"/>
              </a:xfrm>
              <a:prstGeom prst="rect">
                <a:avLst/>
              </a:prstGeom>
              <a:noFill/>
              <a:ln w="9525" algn="ctr">
                <a:noFill/>
                <a:miter lim="800000"/>
              </a:ln>
              <a:effectLst/>
            </p:spPr>
            <p:txBody>
              <a:bodyPr wrap="none">
                <a:spAutoFit/>
              </a:bodyPr>
              <a:lstStyle>
                <a:lvl1pPr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1pPr>
                <a:lvl2pPr marL="742950" indent="-28575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2pPr>
                <a:lvl3pPr marL="11430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3pPr>
                <a:lvl4pPr marL="16002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4pPr>
                <a:lvl5pPr marL="2057400" indent="-228600" algn="ctr" eaLnBrk="0" hangingPunct="0">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Wingdings" panose="05000000000000000000" pitchFamily="2" charset="2"/>
                  <a:defRPr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rPr>
                  <a:t>A</a:t>
                </a:r>
                <a:endParaRPr kumimoji="0" lang="en-US" altLang="zh-CN" sz="2400" b="1" i="0" u="none" strike="noStrike" kern="1200" cap="none" spc="0" normalizeH="0" baseline="0" noProof="0" smtClean="0">
                  <a:ln>
                    <a:noFill/>
                  </a:ln>
                  <a:solidFill>
                    <a:srgbClr val="FFFFFF"/>
                  </a:solidFill>
                  <a:effectLst>
                    <a:outerShdw blurRad="38100" dist="38100" dir="2700000" algn="tl">
                      <a:srgbClr val="C0C0C0"/>
                    </a:outerShdw>
                  </a:effectLst>
                  <a:uLnTx/>
                  <a:uFillTx/>
                  <a:latin typeface="Verdana" panose="020B0604030504040204" pitchFamily="34" charset="0"/>
                  <a:ea typeface="宋体" panose="02010600030101010101" pitchFamily="2" charset="-122"/>
                  <a:cs typeface="+mn-cs"/>
                </a:endParaRPr>
              </a:p>
            </p:txBody>
          </p:sp>
        </p:grpSp>
        <p:sp>
          <p:nvSpPr>
            <p:cNvPr id="14" name="Oval 36"/>
            <p:cNvSpPr>
              <a:spLocks noChangeArrowheads="1"/>
            </p:cNvSpPr>
            <p:nvPr/>
          </p:nvSpPr>
          <p:spPr bwMode="gray">
            <a:xfrm rot="18227093">
              <a:off x="3506" y="3261"/>
              <a:ext cx="82" cy="87"/>
            </a:xfrm>
            <a:prstGeom prst="ellipse">
              <a:avLst/>
            </a:prstGeom>
            <a:gradFill rotWithShape="1">
              <a:gsLst>
                <a:gs pos="0">
                  <a:schemeClr val="bg2"/>
                </a:gs>
                <a:gs pos="100000">
                  <a:schemeClr val="bg2">
                    <a:gamma/>
                    <a:shade val="6666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5" name="Oval 37"/>
            <p:cNvSpPr>
              <a:spLocks noChangeArrowheads="1"/>
            </p:cNvSpPr>
            <p:nvPr/>
          </p:nvSpPr>
          <p:spPr bwMode="gray">
            <a:xfrm rot="18227093">
              <a:off x="3410" y="3165"/>
              <a:ext cx="82" cy="87"/>
            </a:xfrm>
            <a:prstGeom prst="ellipse">
              <a:avLst/>
            </a:prstGeom>
            <a:gradFill rotWithShape="1">
              <a:gsLst>
                <a:gs pos="0">
                  <a:schemeClr val="bg2"/>
                </a:gs>
                <a:gs pos="100000">
                  <a:schemeClr val="bg2">
                    <a:gamma/>
                    <a:shade val="6666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14374" name="Group 38"/>
            <p:cNvGrpSpPr/>
            <p:nvPr/>
          </p:nvGrpSpPr>
          <p:grpSpPr>
            <a:xfrm>
              <a:off x="1968" y="2256"/>
              <a:ext cx="231" cy="130"/>
              <a:chOff x="2016" y="2304"/>
              <a:chExt cx="231" cy="130"/>
            </a:xfrm>
          </p:grpSpPr>
          <p:sp>
            <p:nvSpPr>
              <p:cNvPr id="27" name="Oval 39"/>
              <p:cNvSpPr>
                <a:spLocks noChangeArrowheads="1"/>
              </p:cNvSpPr>
              <p:nvPr/>
            </p:nvSpPr>
            <p:spPr bwMode="gray">
              <a:xfrm rot="18227093">
                <a:off x="2018" y="2301"/>
                <a:ext cx="82" cy="87"/>
              </a:xfrm>
              <a:prstGeom prst="ellipse">
                <a:avLst/>
              </a:prstGeom>
              <a:gradFill rotWithShape="1">
                <a:gsLst>
                  <a:gs pos="0">
                    <a:schemeClr val="accent1"/>
                  </a:gs>
                  <a:gs pos="100000">
                    <a:schemeClr val="accent1">
                      <a:gamma/>
                      <a:shade val="5764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 name="Oval 40"/>
              <p:cNvSpPr>
                <a:spLocks noChangeArrowheads="1"/>
              </p:cNvSpPr>
              <p:nvPr/>
            </p:nvSpPr>
            <p:spPr bwMode="gray">
              <a:xfrm rot="18227093">
                <a:off x="2155" y="2355"/>
                <a:ext cx="82" cy="87"/>
              </a:xfrm>
              <a:prstGeom prst="ellipse">
                <a:avLst/>
              </a:prstGeom>
              <a:gradFill rotWithShape="1">
                <a:gsLst>
                  <a:gs pos="0">
                    <a:schemeClr val="accent1"/>
                  </a:gs>
                  <a:gs pos="100000">
                    <a:schemeClr val="accent1">
                      <a:gamma/>
                      <a:shade val="4862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377" name="Group 41"/>
            <p:cNvGrpSpPr/>
            <p:nvPr/>
          </p:nvGrpSpPr>
          <p:grpSpPr>
            <a:xfrm>
              <a:off x="2832" y="1612"/>
              <a:ext cx="87" cy="260"/>
              <a:chOff x="2832" y="1612"/>
              <a:chExt cx="87" cy="260"/>
            </a:xfrm>
          </p:grpSpPr>
          <p:sp>
            <p:nvSpPr>
              <p:cNvPr id="25" name="Oval 42"/>
              <p:cNvSpPr>
                <a:spLocks noChangeArrowheads="1"/>
              </p:cNvSpPr>
              <p:nvPr/>
            </p:nvSpPr>
            <p:spPr bwMode="gray">
              <a:xfrm rot="18227093">
                <a:off x="2834" y="1616"/>
                <a:ext cx="82" cy="87"/>
              </a:xfrm>
              <a:prstGeom prst="ellipse">
                <a:avLst/>
              </a:prstGeom>
              <a:gradFill rotWithShape="1">
                <a:gsLst>
                  <a:gs pos="0">
                    <a:schemeClr val="accent2"/>
                  </a:gs>
                  <a:gs pos="100000">
                    <a:schemeClr val="accent2">
                      <a:gamma/>
                      <a:shade val="45490"/>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 name="Oval 43"/>
              <p:cNvSpPr>
                <a:spLocks noChangeArrowheads="1"/>
              </p:cNvSpPr>
              <p:nvPr/>
            </p:nvSpPr>
            <p:spPr bwMode="gray">
              <a:xfrm rot="18227093">
                <a:off x="2834" y="1794"/>
                <a:ext cx="82" cy="87"/>
              </a:xfrm>
              <a:prstGeom prst="ellipse">
                <a:avLst/>
              </a:prstGeom>
              <a:gradFill rotWithShape="1">
                <a:gsLst>
                  <a:gs pos="0">
                    <a:schemeClr val="accent2"/>
                  </a:gs>
                  <a:gs pos="100000">
                    <a:schemeClr val="accent2">
                      <a:gamma/>
                      <a:shade val="48627"/>
                      <a:invGamma/>
                    </a:schemeClr>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8" name="Oval 44"/>
            <p:cNvSpPr>
              <a:spLocks noChangeArrowheads="1"/>
            </p:cNvSpPr>
            <p:nvPr/>
          </p:nvSpPr>
          <p:spPr bwMode="gray">
            <a:xfrm rot="18227093">
              <a:off x="3758" y="2271"/>
              <a:ext cx="82" cy="87"/>
            </a:xfrm>
            <a:prstGeom prst="ellipse">
              <a:avLst/>
            </a:prstGeom>
            <a:gradFill rotWithShape="1">
              <a:gsLst>
                <a:gs pos="0">
                  <a:schemeClr val="hlink">
                    <a:gamma/>
                    <a:tint val="75686"/>
                    <a:invGamma/>
                  </a:schemeClr>
                </a:gs>
                <a:gs pos="100000">
                  <a:schemeClr val="hlink"/>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9" name="Oval 45"/>
            <p:cNvSpPr>
              <a:spLocks noChangeArrowheads="1"/>
            </p:cNvSpPr>
            <p:nvPr/>
          </p:nvSpPr>
          <p:spPr bwMode="gray">
            <a:xfrm rot="18227093">
              <a:off x="3602" y="2349"/>
              <a:ext cx="82" cy="87"/>
            </a:xfrm>
            <a:prstGeom prst="ellipse">
              <a:avLst/>
            </a:prstGeom>
            <a:gradFill rotWithShape="1">
              <a:gsLst>
                <a:gs pos="0">
                  <a:schemeClr val="hlink">
                    <a:gamma/>
                    <a:tint val="75686"/>
                    <a:invGamma/>
                  </a:schemeClr>
                </a:gs>
                <a:gs pos="100000">
                  <a:schemeClr val="hlink"/>
                </a:gs>
              </a:gsLst>
              <a:path path="shape">
                <a:fillToRect l="50000" t="50000" r="50000" b="50000"/>
              </a:path>
            </a:gradFill>
            <a:ln w="9525">
              <a:solidFill>
                <a:srgbClr val="000000"/>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382" name="Text Box 46"/>
            <p:cNvSpPr txBox="1"/>
            <p:nvPr/>
          </p:nvSpPr>
          <p:spPr>
            <a:xfrm>
              <a:off x="288" y="2064"/>
              <a:ext cx="1200" cy="231"/>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dirty="0">
                  <a:latin typeface="微软雅黑" panose="020B0503020204020204" pitchFamily="34" charset="-122"/>
                  <a:ea typeface="微软雅黑" panose="020B0503020204020204" pitchFamily="34" charset="-122"/>
                </a:rPr>
                <a:t>优化资源利用率</a:t>
              </a:r>
              <a:endParaRPr lang="en-US" altLang="zh-CN" dirty="0">
                <a:latin typeface="微软雅黑" panose="020B0503020204020204" pitchFamily="34" charset="-122"/>
                <a:ea typeface="微软雅黑" panose="020B0503020204020204" pitchFamily="34" charset="-122"/>
              </a:endParaRPr>
            </a:p>
          </p:txBody>
        </p:sp>
        <p:sp>
          <p:nvSpPr>
            <p:cNvPr id="14383" name="Text Box 47"/>
            <p:cNvSpPr txBox="1"/>
            <p:nvPr/>
          </p:nvSpPr>
          <p:spPr>
            <a:xfrm>
              <a:off x="2256" y="873"/>
              <a:ext cx="1200" cy="231"/>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dirty="0">
                  <a:latin typeface="微软雅黑" panose="020B0503020204020204" pitchFamily="34" charset="-122"/>
                  <a:ea typeface="微软雅黑" panose="020B0503020204020204" pitchFamily="34" charset="-122"/>
                </a:rPr>
                <a:t>增强可用性</a:t>
              </a:r>
              <a:endParaRPr lang="en-US" altLang="zh-CN" dirty="0">
                <a:latin typeface="微软雅黑" panose="020B0503020204020204" pitchFamily="34" charset="-122"/>
                <a:ea typeface="微软雅黑" panose="020B0503020204020204" pitchFamily="34" charset="-122"/>
              </a:endParaRPr>
            </a:p>
          </p:txBody>
        </p:sp>
        <p:sp>
          <p:nvSpPr>
            <p:cNvPr id="14384" name="Text Box 48"/>
            <p:cNvSpPr txBox="1"/>
            <p:nvPr/>
          </p:nvSpPr>
          <p:spPr>
            <a:xfrm>
              <a:off x="4368" y="2073"/>
              <a:ext cx="1200" cy="231"/>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dirty="0">
                  <a:latin typeface="微软雅黑" panose="020B0503020204020204" pitchFamily="34" charset="-122"/>
                  <a:ea typeface="微软雅黑" panose="020B0503020204020204" pitchFamily="34" charset="-122"/>
                </a:rPr>
                <a:t>加强量化能力</a:t>
              </a:r>
              <a:endParaRPr lang="en-US" altLang="zh-CN" dirty="0">
                <a:latin typeface="微软雅黑" panose="020B0503020204020204" pitchFamily="34" charset="-122"/>
                <a:ea typeface="微软雅黑" panose="020B0503020204020204" pitchFamily="34" charset="-122"/>
              </a:endParaRPr>
            </a:p>
          </p:txBody>
        </p:sp>
        <p:sp>
          <p:nvSpPr>
            <p:cNvPr id="14385" name="Text Box 49"/>
            <p:cNvSpPr txBox="1"/>
            <p:nvPr/>
          </p:nvSpPr>
          <p:spPr>
            <a:xfrm>
              <a:off x="528" y="3504"/>
              <a:ext cx="1200" cy="231"/>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dirty="0">
                  <a:latin typeface="微软雅黑" panose="020B0503020204020204" pitchFamily="34" charset="-122"/>
                  <a:ea typeface="微软雅黑" panose="020B0503020204020204" pitchFamily="34" charset="-122"/>
                </a:rPr>
                <a:t>降低</a:t>
              </a:r>
              <a:r>
                <a:rPr lang="en-US" altLang="zh-CN" dirty="0">
                  <a:latin typeface="微软雅黑" panose="020B0503020204020204" pitchFamily="34" charset="-122"/>
                  <a:ea typeface="微软雅黑" panose="020B0503020204020204" pitchFamily="34" charset="-122"/>
                </a:rPr>
                <a:t>IT</a:t>
              </a:r>
              <a:r>
                <a:rPr lang="zh-CN" altLang="en-US" dirty="0">
                  <a:latin typeface="微软雅黑" panose="020B0503020204020204" pitchFamily="34" charset="-122"/>
                  <a:ea typeface="微软雅黑" panose="020B0503020204020204" pitchFamily="34" charset="-122"/>
                </a:rPr>
                <a:t>费用</a:t>
              </a:r>
              <a:endParaRPr lang="en-US" altLang="zh-CN" dirty="0">
                <a:latin typeface="微软雅黑" panose="020B0503020204020204" pitchFamily="34" charset="-122"/>
                <a:ea typeface="微软雅黑" panose="020B0503020204020204" pitchFamily="34" charset="-122"/>
              </a:endParaRPr>
            </a:p>
          </p:txBody>
        </p:sp>
        <p:sp>
          <p:nvSpPr>
            <p:cNvPr id="14386" name="Text Box 50"/>
            <p:cNvSpPr txBox="1"/>
            <p:nvPr/>
          </p:nvSpPr>
          <p:spPr>
            <a:xfrm>
              <a:off x="3984" y="3504"/>
              <a:ext cx="1200" cy="231"/>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dirty="0">
                  <a:latin typeface="微软雅黑" panose="020B0503020204020204" pitchFamily="34" charset="-122"/>
                  <a:ea typeface="微软雅黑" panose="020B0503020204020204" pitchFamily="34" charset="-122"/>
                </a:rPr>
                <a:t>提高生产效率</a:t>
              </a:r>
              <a:endParaRPr lang="en-US" altLang="zh-CN" dirty="0">
                <a:latin typeface="微软雅黑" panose="020B0503020204020204" pitchFamily="34" charset="-122"/>
                <a:ea typeface="微软雅黑" panose="020B0503020204020204" pitchFamily="34" charset="-122"/>
              </a:endParaRPr>
            </a:p>
          </p:txBody>
        </p:sp>
      </p:gr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ITIL</a:t>
            </a:r>
            <a:r>
              <a:rPr lang="zh-CN" altLang="en-US" dirty="0">
                <a:ea typeface="宋体" panose="02010600030101010101" pitchFamily="2" charset="-122"/>
              </a:rPr>
              <a:t>的核心思想</a:t>
            </a:r>
            <a:endParaRPr lang="zh-CN" altLang="en-US" dirty="0">
              <a:ea typeface="宋体" panose="02010600030101010101" pitchFamily="2" charset="-122"/>
            </a:endParaRPr>
          </a:p>
        </p:txBody>
      </p:sp>
      <p:sp>
        <p:nvSpPr>
          <p:cNvPr id="16386" name="Rectangle 3"/>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87" name="Rectangle 4"/>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88" name="Rectangle 5"/>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89" name="Rectangle 6"/>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0" name="Rectangle 7"/>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1" name="Rectangle 8"/>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2" name="Rectangle 9"/>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3" name="Rectangle 10"/>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4" name="Rectangle 11"/>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5" name="Rectangle 12"/>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6" name="Rectangle 23"/>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7" name="Rectangle 24"/>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8" name="Rectangle 25"/>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399" name="Rectangle 26"/>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400" name="Rectangle 27"/>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401" name="Rectangle 28"/>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402" name="Rectangle 29"/>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403" name="Rectangle 30"/>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404" name="Rectangle 31"/>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16405" name="Rectangle 32"/>
          <p:cNvSpPr/>
          <p:nvPr/>
        </p:nvSpPr>
        <p:spPr>
          <a:xfrm>
            <a:off x="857250" y="1435100"/>
            <a:ext cx="939800" cy="0"/>
          </a:xfrm>
          <a:prstGeom prst="rect">
            <a:avLst/>
          </a:prstGeom>
          <a:noFill/>
          <a:ln w="9525">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aphicFrame>
        <p:nvGraphicFramePr>
          <p:cNvPr id="239705" name="Group 89"/>
          <p:cNvGraphicFramePr>
            <a:graphicFrameLocks noGrp="1"/>
          </p:cNvGraphicFramePr>
          <p:nvPr/>
        </p:nvGraphicFramePr>
        <p:xfrm>
          <a:off x="428625" y="1428750"/>
          <a:ext cx="5357813" cy="4225925"/>
        </p:xfrm>
        <a:graphic>
          <a:graphicData uri="http://schemas.openxmlformats.org/drawingml/2006/table">
            <a:tbl>
              <a:tblPr/>
              <a:tblGrid>
                <a:gridCol w="2378526"/>
                <a:gridCol w="1070161"/>
                <a:gridCol w="1909126"/>
              </a:tblGrid>
              <a:tr h="36571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ahoma" panose="020B0604030504040204" pitchFamily="34" charset="0"/>
                        </a:rPr>
                        <a:t>传统的</a:t>
                      </a:r>
                      <a:r>
                        <a:rPr kumimoji="0" lang="en-US" altLang="zh-CN" sz="1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ahoma" panose="020B0604030504040204" pitchFamily="34" charset="0"/>
                        </a:rPr>
                        <a:t>IT</a:t>
                      </a:r>
                      <a:r>
                        <a:rPr kumimoji="0" lang="zh-CN" altLang="en-US" sz="1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ahoma" panose="020B0604030504040204" pitchFamily="34" charset="0"/>
                        </a:rPr>
                        <a:t>管理</a:t>
                      </a: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b"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ahoma" panose="020B0604030504040204" pitchFamily="34" charset="0"/>
                        </a:rPr>
                        <a:t>转 变</a:t>
                      </a: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b"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ahoma" panose="020B0604030504040204" pitchFamily="34" charset="0"/>
                        </a:rPr>
                        <a:t>ITIL</a:t>
                      </a:r>
                      <a:endParaRPr kumimoji="0" lang="en-US" altLang="zh-CN"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b" horzOverflow="overflow">
                    <a:lnL>
                      <a:noFill/>
                    </a:lnL>
                    <a:lnR cap="flat">
                      <a:noFill/>
                    </a:lnR>
                    <a:lnT cap="flat">
                      <a:noFill/>
                    </a:lnT>
                    <a:lnB>
                      <a:noFill/>
                    </a:lnB>
                    <a:lnTlToBr>
                      <a:noFill/>
                    </a:lnTlToBr>
                    <a:lnBlToTr>
                      <a:noFill/>
                    </a:lnBlToTr>
                    <a:noFill/>
                  </a:tcPr>
                </a:tc>
              </a:tr>
              <a:tr h="355484">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技术导向</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流程导向</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 </a:t>
                      </a:r>
                      <a:r>
                        <a:rPr kumimoji="0" lang="en-US" altLang="zh-CN" sz="1600" b="0" i="0" u="none" strike="noStrike" cap="none" normalizeH="0" baseline="0" dirty="0" smtClean="0">
                          <a:ln>
                            <a:noFill/>
                          </a:ln>
                          <a:solidFill>
                            <a:srgbClr val="000000"/>
                          </a:solidFill>
                          <a:effectLst/>
                          <a:latin typeface="Arial" panose="020B0604020202020204"/>
                          <a:ea typeface="宋体" panose="02010600030101010101" pitchFamily="2" charset="-122"/>
                          <a:cs typeface="Tahoma" panose="020B0604030504040204" pitchFamily="34" charset="0"/>
                        </a:rPr>
                        <a:t>“</a:t>
                      </a: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救火队</a:t>
                      </a:r>
                      <a:r>
                        <a:rPr kumimoji="0" lang="zh-CN" altLang="en-US" sz="1600" b="0" i="0" u="none" strike="noStrike" cap="none" normalizeH="0" baseline="0" dirty="0" smtClean="0">
                          <a:ln>
                            <a:noFill/>
                          </a:ln>
                          <a:solidFill>
                            <a:srgbClr val="000000"/>
                          </a:solidFill>
                          <a:effectLst/>
                          <a:latin typeface="Arial" panose="020B0604020202020204"/>
                          <a:ea typeface="宋体" panose="02010600030101010101" pitchFamily="2" charset="-122"/>
                          <a:cs typeface="Tahoma" panose="020B0604030504040204" pitchFamily="34" charset="0"/>
                        </a:rPr>
                        <a:t>”</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预防为主</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被动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主动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用户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客户</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集中式，企业自己完成</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分布式，外包</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579054">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孤立的，分散的</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集成的，企业范围内的</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579054">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a:ea typeface="宋体" panose="02010600030101010101" pitchFamily="2" charset="-122"/>
                          <a:cs typeface="Tahoma" panose="020B0604030504040204" pitchFamily="34" charset="0"/>
                        </a:rPr>
                        <a:t>“</a:t>
                      </a: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一次性的</a:t>
                      </a:r>
                      <a:r>
                        <a:rPr kumimoji="0" lang="zh-CN" altLang="en-US" sz="1600" b="0" i="0" u="none" strike="noStrike" cap="none" normalizeH="0" baseline="0" dirty="0" smtClean="0">
                          <a:ln>
                            <a:noFill/>
                          </a:ln>
                          <a:solidFill>
                            <a:srgbClr val="000000"/>
                          </a:solidFill>
                          <a:effectLst/>
                          <a:latin typeface="Arial" panose="020B0604020202020204"/>
                          <a:ea typeface="宋体" panose="02010600030101010101" pitchFamily="2" charset="-122"/>
                          <a:cs typeface="Tahoma" panose="020B0604030504040204" pitchFamily="34" charset="0"/>
                        </a:rPr>
                        <a:t>”</a:t>
                      </a: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，混乱的</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可重复的</a:t>
                      </a:r>
                      <a:r>
                        <a:rPr kumimoji="0" lang="en-US" altLang="zh-CN"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 </a:t>
                      </a: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职责明确的</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非正式的流程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正式的最佳实践</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从</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IT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部门内部考虑</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从业务的角度考虑</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a:noFill/>
                    </a:lnB>
                    <a:lnTlToBr>
                      <a:noFill/>
                    </a:lnTlToBr>
                    <a:lnBlToTr>
                      <a:noFill/>
                    </a:lnBlToTr>
                    <a:noFill/>
                  </a:tcPr>
                </a:tc>
              </a:tr>
              <a:tr h="3352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具体的运营</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ahoma" panose="020B0604030504040204" pitchFamily="34" charset="0"/>
                        </a:rPr>
                        <a:t>面向服务的</a:t>
                      </a:r>
                      <a:endParaRPr kumimoji="0" lang="zh-CN" altLang="en-US"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9" marR="91439" marT="45705" marB="45705" anchor="ctr" horzOverflow="overflow">
                    <a:lnL>
                      <a:noFill/>
                    </a:lnL>
                    <a:lnR cap="flat">
                      <a:noFill/>
                    </a:lnR>
                    <a:lnT>
                      <a:noFill/>
                    </a:lnT>
                    <a:lnB cap="flat">
                      <a:noFill/>
                    </a:lnB>
                    <a:lnTlToBr>
                      <a:noFill/>
                    </a:lnTlToBr>
                    <a:lnBlToTr>
                      <a:noFill/>
                    </a:lnBlToTr>
                    <a:noFill/>
                  </a:tcPr>
                </a:tc>
              </a:tr>
            </a:tbl>
          </a:graphicData>
        </a:graphic>
      </p:graphicFrame>
      <p:sp>
        <p:nvSpPr>
          <p:cNvPr id="16456" name="Text Box 71"/>
          <p:cNvSpPr txBox="1"/>
          <p:nvPr/>
        </p:nvSpPr>
        <p:spPr>
          <a:xfrm>
            <a:off x="5953125" y="1714500"/>
            <a:ext cx="2762250" cy="3970338"/>
          </a:xfrm>
          <a:prstGeom prst="rect">
            <a:avLst/>
          </a:prstGeom>
          <a:solidFill>
            <a:srgbClr val="00B0F0">
              <a:alpha val="14902"/>
            </a:srgbClr>
          </a:solidFill>
          <a:ln w="9525" cap="flat" cmpd="sng">
            <a:solidFill>
              <a:srgbClr val="FF5050"/>
            </a:solidFill>
            <a:prstDash val="solid"/>
            <a:miter/>
            <a:headEnd type="none" w="med" len="med"/>
            <a:tailEnd type="none" w="med" len="med"/>
          </a:ln>
        </p:spPr>
        <p:txBody>
          <a:bodyPr anchor="t" anchorCtr="0">
            <a:spAutoFit/>
          </a:bodyPr>
          <a:p>
            <a:pPr eaLnBrk="0" hangingPunct="0">
              <a:spcBef>
                <a:spcPct val="50000"/>
              </a:spcBef>
              <a:buFont typeface="Wingdings" panose="05000000000000000000" pitchFamily="2" charset="2"/>
            </a:pP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组织，不管是企业内部的还是外部的，都是</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服务提供者，其主要工作就是提供低成本、高质量的</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服务。</a:t>
            </a:r>
            <a:endParaRPr lang="zh-CN" altLang="en-US" b="0" dirty="0">
              <a:latin typeface="微软雅黑" panose="020B0503020204020204" pitchFamily="34" charset="-122"/>
              <a:ea typeface="微软雅黑" panose="020B0503020204020204" pitchFamily="34" charset="-122"/>
            </a:endParaRPr>
          </a:p>
          <a:p>
            <a:pPr eaLnBrk="0" hangingPunct="0">
              <a:spcBef>
                <a:spcPct val="50000"/>
              </a:spcBef>
              <a:buFont typeface="Wingdings" panose="05000000000000000000" pitchFamily="2" charset="2"/>
            </a:pP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服务的质量和成本则需从</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服务的客户（购买</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服务的）和用户（使用</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服务）方加以判断。</a:t>
            </a:r>
            <a:endParaRPr lang="zh-CN" altLang="en-US" b="0" dirty="0">
              <a:latin typeface="微软雅黑" panose="020B0503020204020204" pitchFamily="34" charset="-122"/>
              <a:ea typeface="微软雅黑" panose="020B0503020204020204" pitchFamily="34" charset="-122"/>
            </a:endParaRPr>
          </a:p>
          <a:p>
            <a:pPr eaLnBrk="0" hangingPunct="0">
              <a:spcBef>
                <a:spcPct val="50000"/>
              </a:spcBef>
              <a:buFont typeface="Wingdings" panose="05000000000000000000" pitchFamily="2" charset="2"/>
            </a:pPr>
            <a:r>
              <a:rPr lang="en-US" altLang="zh-CN" b="0" dirty="0">
                <a:latin typeface="微软雅黑" panose="020B0503020204020204" pitchFamily="34" charset="-122"/>
                <a:ea typeface="微软雅黑" panose="020B0503020204020204" pitchFamily="34" charset="-122"/>
              </a:rPr>
              <a:t>ITIL</a:t>
            </a:r>
            <a:r>
              <a:rPr lang="zh-CN" altLang="en-US" b="0" dirty="0">
                <a:latin typeface="微软雅黑" panose="020B0503020204020204" pitchFamily="34" charset="-122"/>
                <a:ea typeface="微软雅黑" panose="020B0503020204020204" pitchFamily="34" charset="-122"/>
              </a:rPr>
              <a:t>也是一种</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管理，但与传统的</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管理不同，它是一种以服务为中心的</a:t>
            </a:r>
            <a:r>
              <a:rPr lang="en-US" altLang="zh-CN" b="0" dirty="0">
                <a:latin typeface="微软雅黑" panose="020B0503020204020204" pitchFamily="34" charset="-122"/>
                <a:ea typeface="微软雅黑" panose="020B0503020204020204" pitchFamily="34" charset="-122"/>
              </a:rPr>
              <a:t>IT</a:t>
            </a:r>
            <a:r>
              <a:rPr lang="zh-CN" altLang="en-US" b="0" dirty="0">
                <a:latin typeface="微软雅黑" panose="020B0503020204020204" pitchFamily="34" charset="-122"/>
                <a:ea typeface="微软雅黑" panose="020B0503020204020204" pitchFamily="34" charset="-122"/>
              </a:rPr>
              <a:t>管理。</a:t>
            </a:r>
            <a:endParaRPr lang="zh-CN" altLang="en-US" b="0" dirty="0">
              <a:latin typeface="微软雅黑" panose="020B0503020204020204" pitchFamily="34" charset="-122"/>
              <a:ea typeface="微软雅黑" panose="020B0503020204020204" pitchFamily="34" charset="-122"/>
            </a:endParaRPr>
          </a:p>
        </p:txBody>
      </p:sp>
      <p:sp>
        <p:nvSpPr>
          <p:cNvPr id="16457" name="Line 13"/>
          <p:cNvSpPr/>
          <p:nvPr/>
        </p:nvSpPr>
        <p:spPr>
          <a:xfrm>
            <a:off x="3114675" y="1928813"/>
            <a:ext cx="457200" cy="0"/>
          </a:xfrm>
          <a:prstGeom prst="line">
            <a:avLst/>
          </a:prstGeom>
          <a:ln w="9525" cap="flat" cmpd="sng">
            <a:solidFill>
              <a:srgbClr val="000000"/>
            </a:solidFill>
            <a:prstDash val="solid"/>
            <a:round/>
            <a:headEnd type="none" w="med" len="med"/>
            <a:tailEnd type="triangle" w="med" len="med"/>
          </a:ln>
        </p:spPr>
      </p:sp>
      <p:sp>
        <p:nvSpPr>
          <p:cNvPr id="16458" name="Line 13"/>
          <p:cNvSpPr/>
          <p:nvPr/>
        </p:nvSpPr>
        <p:spPr>
          <a:xfrm>
            <a:off x="3114675" y="2286000"/>
            <a:ext cx="457200" cy="0"/>
          </a:xfrm>
          <a:prstGeom prst="line">
            <a:avLst/>
          </a:prstGeom>
          <a:ln w="9525" cap="flat" cmpd="sng">
            <a:solidFill>
              <a:srgbClr val="000000"/>
            </a:solidFill>
            <a:prstDash val="solid"/>
            <a:round/>
            <a:headEnd type="none" w="med" len="med"/>
            <a:tailEnd type="triangle" w="med" len="med"/>
          </a:ln>
        </p:spPr>
      </p:sp>
      <p:sp>
        <p:nvSpPr>
          <p:cNvPr id="16459" name="Line 13"/>
          <p:cNvSpPr/>
          <p:nvPr/>
        </p:nvSpPr>
        <p:spPr>
          <a:xfrm>
            <a:off x="3114675" y="2643188"/>
            <a:ext cx="457200" cy="0"/>
          </a:xfrm>
          <a:prstGeom prst="line">
            <a:avLst/>
          </a:prstGeom>
          <a:ln w="9525" cap="flat" cmpd="sng">
            <a:solidFill>
              <a:srgbClr val="000000"/>
            </a:solidFill>
            <a:prstDash val="solid"/>
            <a:round/>
            <a:headEnd type="none" w="med" len="med"/>
            <a:tailEnd type="triangle" w="med" len="med"/>
          </a:ln>
        </p:spPr>
      </p:sp>
      <p:sp>
        <p:nvSpPr>
          <p:cNvPr id="16460" name="Line 13"/>
          <p:cNvSpPr/>
          <p:nvPr/>
        </p:nvSpPr>
        <p:spPr>
          <a:xfrm>
            <a:off x="3114675" y="2928938"/>
            <a:ext cx="457200" cy="0"/>
          </a:xfrm>
          <a:prstGeom prst="line">
            <a:avLst/>
          </a:prstGeom>
          <a:ln w="9525" cap="flat" cmpd="sng">
            <a:solidFill>
              <a:srgbClr val="000000"/>
            </a:solidFill>
            <a:prstDash val="solid"/>
            <a:round/>
            <a:headEnd type="none" w="med" len="med"/>
            <a:tailEnd type="triangle" w="med" len="med"/>
          </a:ln>
        </p:spPr>
      </p:sp>
      <p:sp>
        <p:nvSpPr>
          <p:cNvPr id="16461" name="Line 13"/>
          <p:cNvSpPr/>
          <p:nvPr/>
        </p:nvSpPr>
        <p:spPr>
          <a:xfrm>
            <a:off x="3114675" y="3357563"/>
            <a:ext cx="457200" cy="0"/>
          </a:xfrm>
          <a:prstGeom prst="line">
            <a:avLst/>
          </a:prstGeom>
          <a:ln w="9525" cap="flat" cmpd="sng">
            <a:solidFill>
              <a:srgbClr val="000000"/>
            </a:solidFill>
            <a:prstDash val="solid"/>
            <a:round/>
            <a:headEnd type="none" w="med" len="med"/>
            <a:tailEnd type="triangle" w="med" len="med"/>
          </a:ln>
        </p:spPr>
      </p:sp>
      <p:sp>
        <p:nvSpPr>
          <p:cNvPr id="16462" name="Line 13"/>
          <p:cNvSpPr/>
          <p:nvPr/>
        </p:nvSpPr>
        <p:spPr>
          <a:xfrm>
            <a:off x="3114675" y="3786188"/>
            <a:ext cx="457200" cy="0"/>
          </a:xfrm>
          <a:prstGeom prst="line">
            <a:avLst/>
          </a:prstGeom>
          <a:ln w="9525" cap="flat" cmpd="sng">
            <a:solidFill>
              <a:srgbClr val="000000"/>
            </a:solidFill>
            <a:prstDash val="solid"/>
            <a:round/>
            <a:headEnd type="none" w="med" len="med"/>
            <a:tailEnd type="triangle" w="med" len="med"/>
          </a:ln>
        </p:spPr>
      </p:sp>
      <p:sp>
        <p:nvSpPr>
          <p:cNvPr id="16463" name="Line 13"/>
          <p:cNvSpPr/>
          <p:nvPr/>
        </p:nvSpPr>
        <p:spPr>
          <a:xfrm>
            <a:off x="3114675" y="4357688"/>
            <a:ext cx="457200" cy="0"/>
          </a:xfrm>
          <a:prstGeom prst="line">
            <a:avLst/>
          </a:prstGeom>
          <a:ln w="9525" cap="flat" cmpd="sng">
            <a:solidFill>
              <a:srgbClr val="000000"/>
            </a:solidFill>
            <a:prstDash val="solid"/>
            <a:round/>
            <a:headEnd type="none" w="med" len="med"/>
            <a:tailEnd type="triangle" w="med" len="med"/>
          </a:ln>
        </p:spPr>
      </p:sp>
      <p:sp>
        <p:nvSpPr>
          <p:cNvPr id="16464" name="Line 13"/>
          <p:cNvSpPr/>
          <p:nvPr/>
        </p:nvSpPr>
        <p:spPr>
          <a:xfrm>
            <a:off x="3114675" y="5500688"/>
            <a:ext cx="457200" cy="0"/>
          </a:xfrm>
          <a:prstGeom prst="line">
            <a:avLst/>
          </a:prstGeom>
          <a:ln w="9525" cap="flat" cmpd="sng">
            <a:solidFill>
              <a:srgbClr val="000000"/>
            </a:solidFill>
            <a:prstDash val="solid"/>
            <a:round/>
            <a:headEnd type="none" w="med" len="med"/>
            <a:tailEnd type="triangle" w="med" len="med"/>
          </a:ln>
        </p:spPr>
      </p:sp>
      <p:sp>
        <p:nvSpPr>
          <p:cNvPr id="16465" name="Line 13"/>
          <p:cNvSpPr/>
          <p:nvPr/>
        </p:nvSpPr>
        <p:spPr>
          <a:xfrm>
            <a:off x="3114675" y="4786313"/>
            <a:ext cx="457200" cy="0"/>
          </a:xfrm>
          <a:prstGeom prst="line">
            <a:avLst/>
          </a:prstGeom>
          <a:ln w="9525" cap="flat" cmpd="sng">
            <a:solidFill>
              <a:srgbClr val="000000"/>
            </a:solidFill>
            <a:prstDash val="solid"/>
            <a:round/>
            <a:headEnd type="none" w="med" len="med"/>
            <a:tailEnd type="triangle" w="med" len="med"/>
          </a:ln>
        </p:spPr>
      </p:sp>
      <p:sp>
        <p:nvSpPr>
          <p:cNvPr id="16466" name="Line 13"/>
          <p:cNvSpPr/>
          <p:nvPr/>
        </p:nvSpPr>
        <p:spPr>
          <a:xfrm>
            <a:off x="3114675" y="5143500"/>
            <a:ext cx="457200" cy="0"/>
          </a:xfrm>
          <a:prstGeom prst="line">
            <a:avLst/>
          </a:prstGeom>
          <a:ln w="9525" cap="flat" cmpd="sng">
            <a:solidFill>
              <a:srgbClr val="000000"/>
            </a:solidFill>
            <a:prstDash val="solid"/>
            <a:round/>
            <a:headEnd type="none" w="med" len="med"/>
            <a:tailEnd type="triangle" w="med" len="med"/>
          </a:ln>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矩形 4"/>
          <p:cNvSpPr/>
          <p:nvPr/>
        </p:nvSpPr>
        <p:spPr>
          <a:xfrm>
            <a:off x="428625" y="1262063"/>
            <a:ext cx="7715250" cy="4524375"/>
          </a:xfrm>
          <a:prstGeom prst="rect">
            <a:avLst/>
          </a:prstGeom>
          <a:noFill/>
          <a:ln w="9525">
            <a:noFill/>
          </a:ln>
        </p:spPr>
        <p:txBody>
          <a:bodyPr anchor="t" anchorCtr="0">
            <a:spAutoFit/>
          </a:bodyPr>
          <a:p>
            <a:pPr marL="357505" indent="-357505" eaLnBrk="0" hangingPunct="0">
              <a:buFont typeface="Wingdings" panose="05000000000000000000" pitchFamily="2" charset="2"/>
              <a:buAutoNum type="circleNumDbPlain"/>
            </a:pPr>
            <a:r>
              <a:rPr lang="en-US" altLang="zh-CN" sz="1600" b="0" dirty="0">
                <a:latin typeface="Arial" panose="020B0604020202020204" pitchFamily="34" charset="0"/>
              </a:rPr>
              <a:t>ITSM (IT Service Management)</a:t>
            </a:r>
            <a:r>
              <a:rPr lang="zh-CN" altLang="en-US" sz="1600" b="0" dirty="0">
                <a:latin typeface="Arial" panose="020B0604020202020204" pitchFamily="34" charset="0"/>
              </a:rPr>
              <a:t>，从宏观的角度可以理解为是一个领域或行业，从中观的角度可以理解为是一种</a:t>
            </a:r>
            <a:r>
              <a:rPr lang="en-US" altLang="zh-CN" sz="1600" b="0" dirty="0">
                <a:latin typeface="Arial" panose="020B0604020202020204" pitchFamily="34" charset="0"/>
              </a:rPr>
              <a:t>IT</a:t>
            </a:r>
            <a:r>
              <a:rPr lang="zh-CN" altLang="en-US" sz="1600" b="0" dirty="0">
                <a:latin typeface="Arial" panose="020B0604020202020204" pitchFamily="34" charset="0"/>
              </a:rPr>
              <a:t>管理的方法论，从微观角度则可以理解为是一套协同运作的流程。就微观层次来讲，</a:t>
            </a:r>
            <a:r>
              <a:rPr lang="en-US" altLang="zh-CN" sz="1600" b="0" dirty="0">
                <a:latin typeface="Arial" panose="020B0604020202020204" pitchFamily="34" charset="0"/>
              </a:rPr>
              <a:t>ITSM</a:t>
            </a:r>
            <a:r>
              <a:rPr lang="zh-CN" altLang="en-US" sz="1600" b="0" dirty="0">
                <a:latin typeface="Arial" panose="020B0604020202020204" pitchFamily="34" charset="0"/>
              </a:rPr>
              <a:t>作为一种全新的</a:t>
            </a:r>
            <a:r>
              <a:rPr lang="en-US" altLang="zh-CN" sz="1600" b="0" dirty="0">
                <a:latin typeface="Arial" panose="020B0604020202020204" pitchFamily="34" charset="0"/>
              </a:rPr>
              <a:t>IT</a:t>
            </a:r>
            <a:r>
              <a:rPr lang="zh-CN" altLang="en-US" sz="1600" b="0" dirty="0">
                <a:latin typeface="Arial" panose="020B0604020202020204" pitchFamily="34" charset="0"/>
              </a:rPr>
              <a:t>管理理念和方法论，通过一套协同运作的流程，可以帮助</a:t>
            </a:r>
            <a:r>
              <a:rPr lang="en-US" altLang="zh-CN" sz="1600" b="0" dirty="0">
                <a:latin typeface="Arial" panose="020B0604020202020204" pitchFamily="34" charset="0"/>
              </a:rPr>
              <a:t>IT</a:t>
            </a:r>
            <a:r>
              <a:rPr lang="zh-CN" altLang="en-US" sz="1600" b="0" dirty="0">
                <a:latin typeface="Arial" panose="020B0604020202020204" pitchFamily="34" charset="0"/>
              </a:rPr>
              <a:t>部门以合理的成本提供更高质量的</a:t>
            </a:r>
            <a:r>
              <a:rPr lang="en-US" altLang="zh-CN" sz="1600" b="0" dirty="0">
                <a:latin typeface="Arial" panose="020B0604020202020204" pitchFamily="34" charset="0"/>
              </a:rPr>
              <a:t>IT</a:t>
            </a:r>
            <a:r>
              <a:rPr lang="zh-CN" altLang="en-US" sz="1600" b="0" dirty="0">
                <a:latin typeface="Arial" panose="020B0604020202020204" pitchFamily="34" charset="0"/>
              </a:rPr>
              <a:t>服务。</a:t>
            </a: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a:pP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r>
              <a:rPr lang="en-US" altLang="zh-CN" sz="1600" b="0" dirty="0">
                <a:latin typeface="Arial" panose="020B0604020202020204" pitchFamily="34" charset="0"/>
              </a:rPr>
              <a:t>ITIL</a:t>
            </a:r>
            <a:r>
              <a:rPr lang="zh-CN" altLang="en-US" sz="1600" b="0" dirty="0">
                <a:latin typeface="Arial" panose="020B0604020202020204" pitchFamily="34" charset="0"/>
              </a:rPr>
              <a:t>是</a:t>
            </a:r>
            <a:r>
              <a:rPr lang="en-US" altLang="zh-CN" sz="1600" b="0" dirty="0">
                <a:latin typeface="Arial" panose="020B0604020202020204" pitchFamily="34" charset="0"/>
              </a:rPr>
              <a:t>IT</a:t>
            </a:r>
            <a:r>
              <a:rPr lang="zh-CN" altLang="en-US" sz="1600" b="0" dirty="0">
                <a:latin typeface="Arial" panose="020B0604020202020204" pitchFamily="34" charset="0"/>
              </a:rPr>
              <a:t>服务管理领域的一个最佳实践框架， </a:t>
            </a:r>
            <a:r>
              <a:rPr lang="en-US" altLang="zh-CN" sz="1600" b="0" dirty="0">
                <a:latin typeface="Arial" panose="020B0604020202020204" pitchFamily="34" charset="0"/>
              </a:rPr>
              <a:t>ITIL</a:t>
            </a:r>
            <a:r>
              <a:rPr lang="zh-CN" altLang="en-US" sz="1600" b="0" dirty="0">
                <a:latin typeface="Arial" panose="020B0604020202020204" pitchFamily="34" charset="0"/>
              </a:rPr>
              <a:t>为</a:t>
            </a:r>
            <a:r>
              <a:rPr lang="en-US" altLang="zh-CN" sz="1600" b="0" dirty="0">
                <a:latin typeface="Arial" panose="020B0604020202020204" pitchFamily="34" charset="0"/>
              </a:rPr>
              <a:t>ITSM</a:t>
            </a:r>
            <a:r>
              <a:rPr lang="zh-CN" altLang="en-US" sz="1600" b="0" dirty="0">
                <a:latin typeface="Arial" panose="020B0604020202020204" pitchFamily="34" charset="0"/>
              </a:rPr>
              <a:t>提供创建了一组核心流程和专有名词。</a:t>
            </a: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r>
              <a:rPr lang="en-US" altLang="zh-CN" sz="1600" b="0" dirty="0">
                <a:latin typeface="Arial" panose="020B0604020202020204" pitchFamily="34" charset="0"/>
              </a:rPr>
              <a:t>ITIL</a:t>
            </a:r>
            <a:r>
              <a:rPr lang="zh-CN" altLang="en-US" sz="1600" b="0" dirty="0">
                <a:latin typeface="Arial" panose="020B0604020202020204" pitchFamily="34" charset="0"/>
              </a:rPr>
              <a:t>并不是</a:t>
            </a:r>
            <a:r>
              <a:rPr lang="en-US" altLang="zh-CN" sz="1600" b="0" dirty="0">
                <a:latin typeface="Arial" panose="020B0604020202020204" pitchFamily="34" charset="0"/>
              </a:rPr>
              <a:t>ITSM</a:t>
            </a:r>
            <a:r>
              <a:rPr lang="zh-CN" altLang="en-US" sz="1600" b="0" dirty="0">
                <a:latin typeface="Arial" panose="020B0604020202020204" pitchFamily="34" charset="0"/>
              </a:rPr>
              <a:t>的全部，</a:t>
            </a:r>
            <a:r>
              <a:rPr lang="en-US" altLang="zh-CN" sz="1600" b="0" dirty="0">
                <a:latin typeface="Arial" panose="020B0604020202020204" pitchFamily="34" charset="0"/>
              </a:rPr>
              <a:t>ITIL</a:t>
            </a:r>
            <a:r>
              <a:rPr lang="zh-CN" altLang="en-US" sz="1600" b="0" dirty="0">
                <a:latin typeface="Arial" panose="020B0604020202020204" pitchFamily="34" charset="0"/>
              </a:rPr>
              <a:t>只是告诉我们什么该做，但没有说具体怎么做，而对</a:t>
            </a:r>
            <a:r>
              <a:rPr lang="en-US" altLang="zh-CN" sz="1600" b="0" dirty="0">
                <a:latin typeface="Arial" panose="020B0604020202020204" pitchFamily="34" charset="0"/>
              </a:rPr>
              <a:t>ITSM</a:t>
            </a:r>
            <a:r>
              <a:rPr lang="zh-CN" altLang="en-US" sz="1600" b="0" dirty="0">
                <a:latin typeface="Arial" panose="020B0604020202020204" pitchFamily="34" charset="0"/>
              </a:rPr>
              <a:t>而言，这些都是</a:t>
            </a:r>
            <a:r>
              <a:rPr lang="en-US" altLang="zh-CN" sz="1600" b="0" dirty="0">
                <a:latin typeface="Arial" panose="020B0604020202020204" pitchFamily="34" charset="0"/>
              </a:rPr>
              <a:t>ITSM</a:t>
            </a:r>
            <a:r>
              <a:rPr lang="zh-CN" altLang="en-US" sz="1600" b="0" dirty="0">
                <a:latin typeface="Arial" panose="020B0604020202020204" pitchFamily="34" charset="0"/>
              </a:rPr>
              <a:t>的范围。</a:t>
            </a: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r>
              <a:rPr lang="en-US" altLang="zh-CN" sz="1600" b="0" dirty="0">
                <a:latin typeface="Arial" panose="020B0604020202020204" pitchFamily="34" charset="0"/>
              </a:rPr>
              <a:t>BSM</a:t>
            </a:r>
            <a:r>
              <a:rPr lang="zh-CN" altLang="en-US" sz="1600" b="0" dirty="0">
                <a:latin typeface="Arial" panose="020B0604020202020204" pitchFamily="34" charset="0"/>
              </a:rPr>
              <a:t> </a:t>
            </a:r>
            <a:r>
              <a:rPr lang="en-US" altLang="zh-CN" sz="1600" b="0" dirty="0">
                <a:latin typeface="Arial" panose="020B0604020202020204" pitchFamily="34" charset="0"/>
              </a:rPr>
              <a:t>(Business Service Management)</a:t>
            </a:r>
            <a:r>
              <a:rPr lang="zh-CN" altLang="en-US" sz="1600" b="0" dirty="0">
                <a:latin typeface="Arial" panose="020B0604020202020204" pitchFamily="34" charset="0"/>
              </a:rPr>
              <a:t>，即业务服务管理，是</a:t>
            </a:r>
            <a:r>
              <a:rPr lang="en-US" altLang="zh-CN" sz="1600" b="0" dirty="0">
                <a:latin typeface="Arial" panose="020B0604020202020204" pitchFamily="34" charset="0"/>
              </a:rPr>
              <a:t>IT</a:t>
            </a:r>
            <a:r>
              <a:rPr lang="zh-CN" altLang="en-US" sz="1600" b="0" dirty="0">
                <a:latin typeface="Arial" panose="020B0604020202020204" pitchFamily="34" charset="0"/>
              </a:rPr>
              <a:t>与业务管理手段的一种整合与互补。它以</a:t>
            </a:r>
            <a:r>
              <a:rPr lang="en-US" altLang="zh-CN" sz="1600" b="0" dirty="0">
                <a:latin typeface="Arial" panose="020B0604020202020204" pitchFamily="34" charset="0"/>
              </a:rPr>
              <a:t>ITIL</a:t>
            </a:r>
            <a:r>
              <a:rPr lang="zh-CN" altLang="en-US" sz="1600" b="0" dirty="0">
                <a:latin typeface="Arial" panose="020B0604020202020204" pitchFamily="34" charset="0"/>
              </a:rPr>
              <a:t>为理论基础，实现</a:t>
            </a:r>
            <a:r>
              <a:rPr lang="en-US" altLang="zh-CN" sz="1600" b="0" dirty="0">
                <a:latin typeface="Arial" panose="020B0604020202020204" pitchFamily="34" charset="0"/>
              </a:rPr>
              <a:t>IT</a:t>
            </a:r>
            <a:r>
              <a:rPr lang="zh-CN" altLang="en-US" sz="1600" b="0" dirty="0">
                <a:latin typeface="Arial" panose="020B0604020202020204" pitchFamily="34" charset="0"/>
              </a:rPr>
              <a:t>管理与业务服务的融合。</a:t>
            </a: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endParaRPr lang="en-US" altLang="zh-CN" sz="1600" b="0" dirty="0">
              <a:latin typeface="Arial" panose="020B0604020202020204" pitchFamily="34" charset="0"/>
            </a:endParaRPr>
          </a:p>
          <a:p>
            <a:pPr marL="357505" indent="-357505" eaLnBrk="0" hangingPunct="0">
              <a:buFont typeface="Wingdings" panose="05000000000000000000" pitchFamily="2" charset="2"/>
              <a:buAutoNum type="circleNumDbPlain" startAt="2"/>
            </a:pPr>
            <a:r>
              <a:rPr lang="en-US" altLang="zh-CN" sz="1600" b="0" dirty="0">
                <a:latin typeface="Arial" panose="020B0604020202020204" pitchFamily="34" charset="0"/>
              </a:rPr>
              <a:t>ITIL</a:t>
            </a:r>
            <a:r>
              <a:rPr lang="zh-CN" altLang="en-US" sz="1600" b="0" dirty="0">
                <a:latin typeface="Arial" panose="020B0604020202020204" pitchFamily="34" charset="0"/>
              </a:rPr>
              <a:t>是成熟的流程模型，</a:t>
            </a:r>
            <a:r>
              <a:rPr lang="en-US" altLang="zh-CN" sz="1600" b="0" dirty="0">
                <a:latin typeface="Arial" panose="020B0604020202020204" pitchFamily="34" charset="0"/>
              </a:rPr>
              <a:t>BSM</a:t>
            </a:r>
            <a:r>
              <a:rPr lang="zh-CN" altLang="en-US" sz="1600" b="0" dirty="0">
                <a:latin typeface="Arial" panose="020B0604020202020204" pitchFamily="34" charset="0"/>
              </a:rPr>
              <a:t>是基于</a:t>
            </a:r>
            <a:r>
              <a:rPr lang="en-US" altLang="zh-CN" sz="1600" b="0" dirty="0">
                <a:latin typeface="Arial" panose="020B0604020202020204" pitchFamily="34" charset="0"/>
              </a:rPr>
              <a:t>ITIL</a:t>
            </a:r>
            <a:r>
              <a:rPr lang="zh-CN" altLang="en-US" sz="1600" b="0" dirty="0">
                <a:latin typeface="Arial" panose="020B0604020202020204" pitchFamily="34" charset="0"/>
              </a:rPr>
              <a:t>的标准，并以流程为导向的</a:t>
            </a:r>
            <a:r>
              <a:rPr lang="en-US" altLang="zh-CN" sz="1600" b="0" dirty="0">
                <a:latin typeface="Arial" panose="020B0604020202020204" pitchFamily="34" charset="0"/>
              </a:rPr>
              <a:t>IT</a:t>
            </a:r>
            <a:r>
              <a:rPr lang="zh-CN" altLang="en-US" sz="1600" b="0" dirty="0">
                <a:latin typeface="Arial" panose="020B0604020202020204" pitchFamily="34" charset="0"/>
              </a:rPr>
              <a:t>服务管理。它以</a:t>
            </a:r>
            <a:r>
              <a:rPr lang="en-US" altLang="zh-CN" sz="1600" b="0" dirty="0">
                <a:latin typeface="Arial" panose="020B0604020202020204" pitchFamily="34" charset="0"/>
              </a:rPr>
              <a:t>SLA</a:t>
            </a:r>
            <a:r>
              <a:rPr lang="zh-CN" altLang="en-US" sz="1600" b="0" dirty="0">
                <a:latin typeface="Arial" panose="020B0604020202020204" pitchFamily="34" charset="0"/>
              </a:rPr>
              <a:t>的方式，融合了</a:t>
            </a:r>
            <a:r>
              <a:rPr lang="en-US" altLang="zh-CN" sz="1600" b="0" dirty="0">
                <a:latin typeface="Arial" panose="020B0604020202020204" pitchFamily="34" charset="0"/>
              </a:rPr>
              <a:t>IT</a:t>
            </a:r>
            <a:r>
              <a:rPr lang="zh-CN" altLang="en-US" sz="1600" b="0" dirty="0">
                <a:latin typeface="Arial" panose="020B0604020202020204" pitchFamily="34" charset="0"/>
              </a:rPr>
              <a:t>管理和业务管理二者的需求。人员、流程和技术是</a:t>
            </a:r>
            <a:r>
              <a:rPr lang="en-US" altLang="zh-CN" sz="1600" b="0" dirty="0">
                <a:latin typeface="Arial" panose="020B0604020202020204" pitchFamily="34" charset="0"/>
              </a:rPr>
              <a:t>BSM</a:t>
            </a:r>
            <a:r>
              <a:rPr lang="zh-CN" altLang="en-US" sz="1600" b="0" dirty="0">
                <a:latin typeface="Arial" panose="020B0604020202020204" pitchFamily="34" charset="0"/>
              </a:rPr>
              <a:t>的三大核心要素，能够提高</a:t>
            </a:r>
            <a:r>
              <a:rPr lang="en-US" altLang="zh-CN" sz="1600" b="0" dirty="0">
                <a:latin typeface="Arial" panose="020B0604020202020204" pitchFamily="34" charset="0"/>
              </a:rPr>
              <a:t>IT</a:t>
            </a:r>
            <a:r>
              <a:rPr lang="zh-CN" altLang="en-US" sz="1600" b="0" dirty="0">
                <a:latin typeface="Arial" panose="020B0604020202020204" pitchFamily="34" charset="0"/>
              </a:rPr>
              <a:t>服务管理的质量并达到最佳实践效果。</a:t>
            </a:r>
            <a:endParaRPr lang="zh-CN" altLang="en-US" sz="1600" b="0" dirty="0">
              <a:latin typeface="Arial" panose="020B0604020202020204" pitchFamily="34" charset="0"/>
            </a:endParaRPr>
          </a:p>
        </p:txBody>
      </p:sp>
      <p:sp>
        <p:nvSpPr>
          <p:cNvPr id="18434"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ITIL</a:t>
            </a:r>
            <a:r>
              <a:rPr lang="zh-CN" altLang="en-US" dirty="0">
                <a:ea typeface="宋体" panose="02010600030101010101" pitchFamily="2" charset="-122"/>
              </a:rPr>
              <a:t>、</a:t>
            </a:r>
            <a:r>
              <a:rPr lang="en-US" altLang="zh-CN" dirty="0">
                <a:ea typeface="宋体" panose="02010600030101010101" pitchFamily="2" charset="-122"/>
              </a:rPr>
              <a:t>ITSM</a:t>
            </a:r>
            <a:r>
              <a:rPr lang="zh-CN" altLang="en-US" dirty="0">
                <a:ea typeface="宋体" panose="02010600030101010101" pitchFamily="2" charset="-122"/>
              </a:rPr>
              <a:t>和</a:t>
            </a:r>
            <a:r>
              <a:rPr lang="en-US" altLang="zh-CN" dirty="0">
                <a:ea typeface="宋体" panose="02010600030101010101" pitchFamily="2" charset="-122"/>
              </a:rPr>
              <a:t>BSM</a:t>
            </a:r>
            <a:endParaRPr lang="zh-CN" altLang="en-US" dirty="0">
              <a:ea typeface="宋体" panose="02010600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481" name="Group 2"/>
          <p:cNvGrpSpPr/>
          <p:nvPr/>
        </p:nvGrpSpPr>
        <p:grpSpPr>
          <a:xfrm>
            <a:off x="-2395537" y="1600200"/>
            <a:ext cx="9253537" cy="4824413"/>
            <a:chOff x="-1509" y="1008"/>
            <a:chExt cx="5829" cy="3039"/>
          </a:xfrm>
        </p:grpSpPr>
        <p:sp>
          <p:nvSpPr>
            <p:cNvPr id="53" name="AutoShape 3"/>
            <p:cNvSpPr>
              <a:spLocks noChangeArrowheads="1"/>
            </p:cNvSpPr>
            <p:nvPr/>
          </p:nvSpPr>
          <p:spPr bwMode="ltGray">
            <a:xfrm rot="5400000">
              <a:off x="-1526" y="1024"/>
              <a:ext cx="3039" cy="3005"/>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 name="AutoShape 4"/>
            <p:cNvSpPr>
              <a:spLocks noChangeArrowheads="1"/>
            </p:cNvSpPr>
            <p:nvPr/>
          </p:nvSpPr>
          <p:spPr bwMode="blackGray">
            <a:xfrm rot="5400000" flipH="1">
              <a:off x="-1269" y="1299"/>
              <a:ext cx="2540" cy="2475"/>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20484" name="Group 5"/>
            <p:cNvGrpSpPr/>
            <p:nvPr/>
          </p:nvGrpSpPr>
          <p:grpSpPr>
            <a:xfrm>
              <a:off x="912" y="1243"/>
              <a:ext cx="2984" cy="320"/>
              <a:chOff x="912" y="1243"/>
              <a:chExt cx="2984" cy="320"/>
            </a:xfrm>
          </p:grpSpPr>
          <p:sp>
            <p:nvSpPr>
              <p:cNvPr id="20485" name="AutoShape 6"/>
              <p:cNvSpPr/>
              <p:nvPr/>
            </p:nvSpPr>
            <p:spPr>
              <a:xfrm>
                <a:off x="1112" y="1243"/>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是什么</a:t>
                </a:r>
                <a:endParaRPr lang="en-US" altLang="zh-CN" dirty="0">
                  <a:solidFill>
                    <a:schemeClr val="tx2"/>
                  </a:solidFill>
                  <a:latin typeface="Arial" panose="020B0604020202020204" pitchFamily="34" charset="0"/>
                </a:endParaRPr>
              </a:p>
            </p:txBody>
          </p:sp>
          <p:grpSp>
            <p:nvGrpSpPr>
              <p:cNvPr id="20486" name="Group 7"/>
              <p:cNvGrpSpPr/>
              <p:nvPr/>
            </p:nvGrpSpPr>
            <p:grpSpPr>
              <a:xfrm>
                <a:off x="912" y="1299"/>
                <a:ext cx="240" cy="240"/>
                <a:chOff x="2078" y="1680"/>
                <a:chExt cx="1615" cy="1615"/>
              </a:xfrm>
            </p:grpSpPr>
            <p:sp>
              <p:nvSpPr>
                <p:cNvPr id="20487" name="Oval 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0488" name="Oval 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6" name="Oval 1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90" name="Oval 11"/>
                <p:cNvSpPr/>
                <p:nvPr/>
              </p:nvSpPr>
              <p:spPr>
                <a:xfrm>
                  <a:off x="2254" y="1856"/>
                  <a:ext cx="1262" cy="1264"/>
                </a:xfrm>
                <a:prstGeom prst="ellipse">
                  <a:avLst/>
                </a:prstGeom>
                <a:gradFill rotWithShape="1">
                  <a:gsLst>
                    <a:gs pos="0">
                      <a:srgbClr val="000000"/>
                    </a:gs>
                    <a:gs pos="100000">
                      <a:srgbClr val="FFCC00"/>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8" name="Oval 1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92" name="Oval 13"/>
                <p:cNvSpPr/>
                <p:nvPr/>
              </p:nvSpPr>
              <p:spPr>
                <a:xfrm>
                  <a:off x="2337" y="1939"/>
                  <a:ext cx="1096" cy="1098"/>
                </a:xfrm>
                <a:prstGeom prst="ellipse">
                  <a:avLst/>
                </a:prstGeom>
                <a:gradFill rotWithShape="1">
                  <a:gsLst>
                    <a:gs pos="0">
                      <a:srgbClr val="FFCC00"/>
                    </a:gs>
                    <a:gs pos="100000">
                      <a:srgbClr val="7C6300"/>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20493" name="Group 14"/>
            <p:cNvGrpSpPr/>
            <p:nvPr/>
          </p:nvGrpSpPr>
          <p:grpSpPr>
            <a:xfrm>
              <a:off x="1248" y="1728"/>
              <a:ext cx="2976" cy="320"/>
              <a:chOff x="1248" y="1728"/>
              <a:chExt cx="2976" cy="320"/>
            </a:xfrm>
          </p:grpSpPr>
          <p:sp>
            <p:nvSpPr>
              <p:cNvPr id="84" name="AutoShape 15"/>
              <p:cNvSpPr>
                <a:spLocks noChangeArrowheads="1"/>
              </p:cNvSpPr>
              <p:nvPr/>
            </p:nvSpPr>
            <p:spPr bwMode="gray">
              <a:xfrm>
                <a:off x="1440" y="1728"/>
                <a:ext cx="2784" cy="320"/>
              </a:xfrm>
              <a:prstGeom prst="roundRect">
                <a:avLst>
                  <a:gd name="adj" fmla="val 50000"/>
                </a:avLst>
              </a:prstGeom>
              <a:solidFill>
                <a:schemeClr val="accent1">
                  <a:lumMod val="40000"/>
                  <a:lumOff val="60000"/>
                </a:schemeClr>
              </a:solidFill>
              <a:ln w="28575" algn="ctr">
                <a:solidFill>
                  <a:schemeClr val="bg2"/>
                </a:solidFill>
                <a:rou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ITIL</a:t>
                </a: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的核心流程和模块</a:t>
                </a:r>
                <a:endPar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endParaRPr>
              </a:p>
            </p:txBody>
          </p:sp>
          <p:grpSp>
            <p:nvGrpSpPr>
              <p:cNvPr id="20495" name="Group 16"/>
              <p:cNvGrpSpPr/>
              <p:nvPr/>
            </p:nvGrpSpPr>
            <p:grpSpPr>
              <a:xfrm>
                <a:off x="1248" y="1795"/>
                <a:ext cx="240" cy="240"/>
                <a:chOff x="2078" y="1680"/>
                <a:chExt cx="1615" cy="1615"/>
              </a:xfrm>
            </p:grpSpPr>
            <p:sp>
              <p:nvSpPr>
                <p:cNvPr id="20496" name="Oval 17"/>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0497" name="Oval 18"/>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8" name="Oval 1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99" name="Oval 20"/>
                <p:cNvSpPr/>
                <p:nvPr/>
              </p:nvSpPr>
              <p:spPr>
                <a:xfrm>
                  <a:off x="2254" y="1856"/>
                  <a:ext cx="1262" cy="1264"/>
                </a:xfrm>
                <a:prstGeom prst="ellipse">
                  <a:avLst/>
                </a:prstGeom>
                <a:gradFill rotWithShape="1">
                  <a:gsLst>
                    <a:gs pos="0">
                      <a:srgbClr val="000000"/>
                    </a:gs>
                    <a:gs pos="100000">
                      <a:srgbClr val="48BE67"/>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0" name="Oval 2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01" name="Oval 22"/>
                <p:cNvSpPr/>
                <p:nvPr/>
              </p:nvSpPr>
              <p:spPr>
                <a:xfrm>
                  <a:off x="2337" y="1939"/>
                  <a:ext cx="1096" cy="1098"/>
                </a:xfrm>
                <a:prstGeom prst="ellipse">
                  <a:avLst/>
                </a:prstGeom>
                <a:gradFill rotWithShape="1">
                  <a:gsLst>
                    <a:gs pos="0">
                      <a:srgbClr val="48BE67"/>
                    </a:gs>
                    <a:gs pos="100000">
                      <a:srgbClr val="235C32"/>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20502" name="Group 23"/>
            <p:cNvGrpSpPr/>
            <p:nvPr/>
          </p:nvGrpSpPr>
          <p:grpSpPr>
            <a:xfrm>
              <a:off x="1344" y="2275"/>
              <a:ext cx="2976" cy="320"/>
              <a:chOff x="1344" y="2275"/>
              <a:chExt cx="2976" cy="320"/>
            </a:xfrm>
          </p:grpSpPr>
          <p:sp>
            <p:nvSpPr>
              <p:cNvPr id="20503" name="AutoShape 24"/>
              <p:cNvSpPr/>
              <p:nvPr/>
            </p:nvSpPr>
            <p:spPr>
              <a:xfrm>
                <a:off x="1536" y="2275"/>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企业</a:t>
                </a:r>
                <a:r>
                  <a:rPr lang="en-US" altLang="zh-CN" dirty="0">
                    <a:solidFill>
                      <a:schemeClr val="tx2"/>
                    </a:solidFill>
                    <a:latin typeface="Arial" panose="020B0604020202020204" pitchFamily="34" charset="0"/>
                  </a:rPr>
                  <a:t>IT</a:t>
                </a:r>
                <a:r>
                  <a:rPr lang="zh-CN" altLang="en-US" dirty="0">
                    <a:solidFill>
                      <a:schemeClr val="tx2"/>
                    </a:solidFill>
                    <a:latin typeface="Arial" panose="020B0604020202020204" pitchFamily="34" charset="0"/>
                  </a:rPr>
                  <a:t>管理面临的挑战</a:t>
                </a:r>
                <a:endParaRPr lang="en-US" altLang="zh-CN" dirty="0">
                  <a:solidFill>
                    <a:schemeClr val="tx2"/>
                  </a:solidFill>
                  <a:latin typeface="Arial" panose="020B0604020202020204" pitchFamily="34" charset="0"/>
                </a:endParaRPr>
              </a:p>
            </p:txBody>
          </p:sp>
          <p:grpSp>
            <p:nvGrpSpPr>
              <p:cNvPr id="20504" name="Group 25"/>
              <p:cNvGrpSpPr/>
              <p:nvPr/>
            </p:nvGrpSpPr>
            <p:grpSpPr>
              <a:xfrm>
                <a:off x="1344" y="2323"/>
                <a:ext cx="240" cy="240"/>
                <a:chOff x="2078" y="1680"/>
                <a:chExt cx="1615" cy="1615"/>
              </a:xfrm>
            </p:grpSpPr>
            <p:sp>
              <p:nvSpPr>
                <p:cNvPr id="20505" name="Oval 26"/>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0506" name="Oval 27"/>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0" name="Oval 28"/>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08" name="Oval 29"/>
                <p:cNvSpPr/>
                <p:nvPr/>
              </p:nvSpPr>
              <p:spPr>
                <a:xfrm>
                  <a:off x="2254" y="1856"/>
                  <a:ext cx="1262" cy="1264"/>
                </a:xfrm>
                <a:prstGeom prst="ellipse">
                  <a:avLst/>
                </a:prstGeom>
                <a:gradFill rotWithShape="1">
                  <a:gsLst>
                    <a:gs pos="0">
                      <a:srgbClr val="21B3E1"/>
                    </a:gs>
                    <a:gs pos="100000">
                      <a:srgbClr val="0F5368"/>
                    </a:gs>
                  </a:gsLst>
                  <a:lin ang="54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 name="Oval 30"/>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0" name="Oval 31"/>
                <p:cNvSpPr/>
                <p:nvPr/>
              </p:nvSpPr>
              <p:spPr>
                <a:xfrm>
                  <a:off x="2337" y="1939"/>
                  <a:ext cx="1096" cy="1098"/>
                </a:xfrm>
                <a:prstGeom prst="ellipse">
                  <a:avLst/>
                </a:prstGeom>
                <a:gradFill rotWithShape="1">
                  <a:gsLst>
                    <a:gs pos="0">
                      <a:srgbClr val="21B3E1"/>
                    </a:gs>
                    <a:gs pos="100000">
                      <a:srgbClr val="1057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20511" name="Group 32"/>
            <p:cNvGrpSpPr/>
            <p:nvPr/>
          </p:nvGrpSpPr>
          <p:grpSpPr>
            <a:xfrm>
              <a:off x="1248" y="2787"/>
              <a:ext cx="2996" cy="320"/>
              <a:chOff x="1248" y="2787"/>
              <a:chExt cx="2996" cy="320"/>
            </a:xfrm>
          </p:grpSpPr>
          <p:sp>
            <p:nvSpPr>
              <p:cNvPr id="20512" name="AutoShape 33"/>
              <p:cNvSpPr/>
              <p:nvPr/>
            </p:nvSpPr>
            <p:spPr>
              <a:xfrm>
                <a:off x="1460" y="2787"/>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如何应用</a:t>
                </a: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解决企业面临的挑战</a:t>
                </a:r>
                <a:endParaRPr lang="en-US" altLang="zh-CN" dirty="0">
                  <a:solidFill>
                    <a:schemeClr val="tx2"/>
                  </a:solidFill>
                  <a:latin typeface="Arial" panose="020B0604020202020204" pitchFamily="34" charset="0"/>
                </a:endParaRPr>
              </a:p>
            </p:txBody>
          </p:sp>
          <p:grpSp>
            <p:nvGrpSpPr>
              <p:cNvPr id="20513" name="Group 34"/>
              <p:cNvGrpSpPr/>
              <p:nvPr/>
            </p:nvGrpSpPr>
            <p:grpSpPr>
              <a:xfrm>
                <a:off x="1248" y="2851"/>
                <a:ext cx="240" cy="240"/>
                <a:chOff x="2078" y="1680"/>
                <a:chExt cx="1615" cy="1615"/>
              </a:xfrm>
            </p:grpSpPr>
            <p:sp>
              <p:nvSpPr>
                <p:cNvPr id="20514" name="Oval 35"/>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0515" name="Oval 36"/>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2" name="Oval 37"/>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7" name="Oval 38"/>
                <p:cNvSpPr/>
                <p:nvPr/>
              </p:nvSpPr>
              <p:spPr>
                <a:xfrm>
                  <a:off x="2254" y="1856"/>
                  <a:ext cx="1262" cy="1264"/>
                </a:xfrm>
                <a:prstGeom prst="ellipse">
                  <a:avLst/>
                </a:prstGeom>
                <a:gradFill rotWithShape="1">
                  <a:gsLst>
                    <a:gs pos="0">
                      <a:srgbClr val="000000"/>
                    </a:gs>
                    <a:gs pos="100000">
                      <a:srgbClr val="8D67E1"/>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4" name="Oval 39"/>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9" name="Oval 40"/>
                <p:cNvSpPr/>
                <p:nvPr/>
              </p:nvSpPr>
              <p:spPr>
                <a:xfrm>
                  <a:off x="2337" y="1939"/>
                  <a:ext cx="1096" cy="1098"/>
                </a:xfrm>
                <a:prstGeom prst="ellipse">
                  <a:avLst/>
                </a:prstGeom>
                <a:gradFill rotWithShape="1">
                  <a:gsLst>
                    <a:gs pos="0">
                      <a:srgbClr val="8D67E1"/>
                    </a:gs>
                    <a:gs pos="100000">
                      <a:srgbClr val="4532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20520" name="Group 41"/>
            <p:cNvGrpSpPr/>
            <p:nvPr/>
          </p:nvGrpSpPr>
          <p:grpSpPr>
            <a:xfrm>
              <a:off x="960" y="3308"/>
              <a:ext cx="2972" cy="320"/>
              <a:chOff x="960" y="3308"/>
              <a:chExt cx="2972" cy="320"/>
            </a:xfrm>
          </p:grpSpPr>
          <p:sp>
            <p:nvSpPr>
              <p:cNvPr id="20521" name="AutoShape 42"/>
              <p:cNvSpPr/>
              <p:nvPr/>
            </p:nvSpPr>
            <p:spPr>
              <a:xfrm>
                <a:off x="1148" y="3308"/>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案例分析</a:t>
                </a:r>
                <a:endParaRPr lang="en-US" altLang="zh-CN" dirty="0">
                  <a:solidFill>
                    <a:schemeClr val="tx2"/>
                  </a:solidFill>
                  <a:latin typeface="Arial" panose="020B0604020202020204" pitchFamily="34" charset="0"/>
                </a:endParaRPr>
              </a:p>
            </p:txBody>
          </p:sp>
          <p:grpSp>
            <p:nvGrpSpPr>
              <p:cNvPr id="20522" name="Group 43"/>
              <p:cNvGrpSpPr/>
              <p:nvPr/>
            </p:nvGrpSpPr>
            <p:grpSpPr>
              <a:xfrm>
                <a:off x="960" y="3339"/>
                <a:ext cx="224" cy="240"/>
                <a:chOff x="2078" y="1680"/>
                <a:chExt cx="1615" cy="1615"/>
              </a:xfrm>
            </p:grpSpPr>
            <p:sp>
              <p:nvSpPr>
                <p:cNvPr id="20523" name="Oval 44"/>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0524" name="Oval 45"/>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4" name="Oval 46"/>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26" name="Oval 47"/>
                <p:cNvSpPr/>
                <p:nvPr/>
              </p:nvSpPr>
              <p:spPr>
                <a:xfrm>
                  <a:off x="2254" y="1856"/>
                  <a:ext cx="1262" cy="1264"/>
                </a:xfrm>
                <a:prstGeom prst="ellipse">
                  <a:avLst/>
                </a:prstGeom>
                <a:gradFill rotWithShape="1">
                  <a:gsLst>
                    <a:gs pos="0">
                      <a:srgbClr val="000000"/>
                    </a:gs>
                    <a:gs pos="100000">
                      <a:srgbClr val="E35E23"/>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6" name="Oval 48"/>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28" name="Oval 49"/>
                <p:cNvSpPr/>
                <p:nvPr/>
              </p:nvSpPr>
              <p:spPr>
                <a:xfrm>
                  <a:off x="2337" y="1939"/>
                  <a:ext cx="1096" cy="1098"/>
                </a:xfrm>
                <a:prstGeom prst="ellipse">
                  <a:avLst/>
                </a:prstGeom>
                <a:gradFill rotWithShape="1">
                  <a:gsLst>
                    <a:gs pos="0">
                      <a:srgbClr val="E35E23"/>
                    </a:gs>
                    <a:gs pos="100000">
                      <a:srgbClr val="6E2E11"/>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 Service Support</a:t>
            </a:r>
            <a:r>
              <a:rPr lang="zh-CN" altLang="en-US" dirty="0">
                <a:ea typeface="宋体" panose="02010600030101010101" pitchFamily="2" charset="-122"/>
              </a:rPr>
              <a:t>（服务支持）</a:t>
            </a:r>
            <a:endParaRPr lang="zh-CN" altLang="en-US" dirty="0">
              <a:ea typeface="宋体" panose="02010600030101010101" pitchFamily="2" charset="-122"/>
            </a:endParaRPr>
          </a:p>
        </p:txBody>
      </p:sp>
      <p:grpSp>
        <p:nvGrpSpPr>
          <p:cNvPr id="22530" name="Group 3"/>
          <p:cNvGrpSpPr/>
          <p:nvPr/>
        </p:nvGrpSpPr>
        <p:grpSpPr>
          <a:xfrm>
            <a:off x="2706688" y="1933575"/>
            <a:ext cx="3762375" cy="4162425"/>
            <a:chOff x="1768" y="1183"/>
            <a:chExt cx="2370" cy="2622"/>
          </a:xfrm>
        </p:grpSpPr>
        <p:sp>
          <p:nvSpPr>
            <p:cNvPr id="22531" name="AutoShape 4"/>
            <p:cNvSpPr/>
            <p:nvPr/>
          </p:nvSpPr>
          <p:spPr>
            <a:xfrm rot="10800000">
              <a:off x="2561" y="3142"/>
              <a:ext cx="751" cy="663"/>
            </a:xfrm>
            <a:prstGeom prst="triangle">
              <a:avLst>
                <a:gd name="adj" fmla="val 50000"/>
              </a:avLst>
            </a:prstGeom>
            <a:solidFill>
              <a:schemeClr val="folHlink">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folHlink"/>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32" name="AutoShape 5"/>
            <p:cNvSpPr/>
            <p:nvPr/>
          </p:nvSpPr>
          <p:spPr>
            <a:xfrm>
              <a:off x="2572" y="1183"/>
              <a:ext cx="751" cy="663"/>
            </a:xfrm>
            <a:prstGeom prst="triangle">
              <a:avLst>
                <a:gd name="adj" fmla="val 50000"/>
              </a:avLst>
            </a:prstGeom>
            <a:solidFill>
              <a:srgbClr val="B8E32F">
                <a:alpha val="50195"/>
              </a:srgbClr>
            </a:solidFill>
            <a:ln w="9525"/>
            <a:scene3d>
              <a:camera prst="legacyObliqueTopRight">
                <a:rot lat="0" lon="0" rev="0"/>
              </a:camera>
              <a:lightRig rig="legacyFlat3" dir="b"/>
            </a:scene3d>
            <a:sp3d extrusionH="163500" prstMaterial="legacyMatte">
              <a:bevelT w="13500" h="13500" prst="angle"/>
              <a:bevelB w="13500" h="13500" prst="angle"/>
              <a:extrusionClr>
                <a:srgbClr val="B8E32F"/>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33" name="AutoShape 6"/>
            <p:cNvSpPr/>
            <p:nvPr/>
          </p:nvSpPr>
          <p:spPr>
            <a:xfrm rot="7186656">
              <a:off x="3429" y="2641"/>
              <a:ext cx="752" cy="663"/>
            </a:xfrm>
            <a:prstGeom prst="triangle">
              <a:avLst>
                <a:gd name="adj" fmla="val 50000"/>
              </a:avLst>
            </a:prstGeom>
            <a:solidFill>
              <a:schemeClr val="accent1">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accent1"/>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34" name="AutoShape 7"/>
            <p:cNvSpPr/>
            <p:nvPr/>
          </p:nvSpPr>
          <p:spPr>
            <a:xfrm rot="3597399">
              <a:off x="3427" y="1675"/>
              <a:ext cx="751" cy="662"/>
            </a:xfrm>
            <a:prstGeom prst="triangle">
              <a:avLst>
                <a:gd name="adj" fmla="val 50000"/>
              </a:avLst>
            </a:prstGeom>
            <a:solidFill>
              <a:schemeClr val="folHlink">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folHlink"/>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35" name="AutoShape 8"/>
            <p:cNvSpPr/>
            <p:nvPr/>
          </p:nvSpPr>
          <p:spPr>
            <a:xfrm rot="-7225481">
              <a:off x="1723" y="2647"/>
              <a:ext cx="751" cy="663"/>
            </a:xfrm>
            <a:prstGeom prst="triangle">
              <a:avLst>
                <a:gd name="adj" fmla="val 50000"/>
              </a:avLst>
            </a:prstGeom>
            <a:solidFill>
              <a:schemeClr val="accent1">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accent1"/>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36" name="AutoShape 9"/>
            <p:cNvSpPr/>
            <p:nvPr/>
          </p:nvSpPr>
          <p:spPr>
            <a:xfrm rot="-3614670">
              <a:off x="1725" y="1672"/>
              <a:ext cx="752" cy="663"/>
            </a:xfrm>
            <a:prstGeom prst="triangle">
              <a:avLst>
                <a:gd name="adj" fmla="val 50000"/>
              </a:avLst>
            </a:prstGeom>
            <a:solidFill>
              <a:schemeClr val="folHlink">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folHlink"/>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37" name="Line 10"/>
            <p:cNvSpPr/>
            <p:nvPr/>
          </p:nvSpPr>
          <p:spPr>
            <a:xfrm>
              <a:off x="2147" y="3385"/>
              <a:ext cx="745" cy="0"/>
            </a:xfrm>
            <a:prstGeom prst="line">
              <a:avLst/>
            </a:prstGeom>
            <a:ln w="9525">
              <a:noFill/>
            </a:ln>
          </p:spPr>
        </p:sp>
      </p:grpSp>
      <p:sp>
        <p:nvSpPr>
          <p:cNvPr id="22538" name="Rectangle 11"/>
          <p:cNvSpPr/>
          <p:nvPr/>
        </p:nvSpPr>
        <p:spPr>
          <a:xfrm>
            <a:off x="900113" y="5229225"/>
            <a:ext cx="2384425" cy="579438"/>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Configuration Management</a:t>
            </a:r>
            <a:r>
              <a:rPr lang="en-US" altLang="zh-CN" dirty="0">
                <a:solidFill>
                  <a:schemeClr val="bg1"/>
                </a:solidFill>
                <a:latin typeface="Arial" panose="020B0604020202020204" pitchFamily="34" charset="0"/>
              </a:rPr>
              <a:t> </a:t>
            </a:r>
            <a:endParaRPr lang="en-US" altLang="zh-CN" dirty="0">
              <a:solidFill>
                <a:schemeClr val="bg1"/>
              </a:solidFill>
              <a:latin typeface="Arial" panose="020B0604020202020204" pitchFamily="34" charset="0"/>
            </a:endParaRPr>
          </a:p>
          <a:p>
            <a:pPr algn="ctr"/>
            <a:r>
              <a:rPr lang="zh-CN" altLang="en-US" sz="1400" dirty="0">
                <a:latin typeface="Arial" panose="020B0604020202020204" pitchFamily="34" charset="0"/>
              </a:rPr>
              <a:t>配置管理</a:t>
            </a:r>
            <a:endParaRPr lang="zh-CN" altLang="en-US" sz="1400" dirty="0">
              <a:latin typeface="Arial" panose="020B0604020202020204" pitchFamily="34" charset="0"/>
            </a:endParaRPr>
          </a:p>
        </p:txBody>
      </p:sp>
      <p:sp>
        <p:nvSpPr>
          <p:cNvPr id="22539" name="Rectangle 12"/>
          <p:cNvSpPr/>
          <p:nvPr/>
        </p:nvSpPr>
        <p:spPr>
          <a:xfrm>
            <a:off x="323850" y="3135313"/>
            <a:ext cx="1966913" cy="517525"/>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Release Management</a:t>
            </a:r>
            <a:r>
              <a:rPr lang="en-US" altLang="zh-CN" sz="1400" dirty="0">
                <a:latin typeface="Arial" panose="020B0604020202020204" pitchFamily="34" charset="0"/>
              </a:rPr>
              <a:t> </a:t>
            </a:r>
            <a:endParaRPr lang="en-US" altLang="zh-CN" sz="1400" dirty="0">
              <a:latin typeface="Arial" panose="020B0604020202020204" pitchFamily="34" charset="0"/>
            </a:endParaRPr>
          </a:p>
          <a:p>
            <a:pPr algn="ctr"/>
            <a:r>
              <a:rPr lang="zh-CN" altLang="en-US" sz="1400" dirty="0">
                <a:latin typeface="Arial" panose="020B0604020202020204" pitchFamily="34" charset="0"/>
              </a:rPr>
              <a:t>发布管理</a:t>
            </a:r>
            <a:endParaRPr lang="zh-CN" altLang="en-US" sz="1400" dirty="0">
              <a:latin typeface="Arial" panose="020B0604020202020204" pitchFamily="34" charset="0"/>
            </a:endParaRPr>
          </a:p>
        </p:txBody>
      </p:sp>
      <p:sp>
        <p:nvSpPr>
          <p:cNvPr id="22540" name="Rectangle 13"/>
          <p:cNvSpPr/>
          <p:nvPr/>
        </p:nvSpPr>
        <p:spPr>
          <a:xfrm>
            <a:off x="246063" y="4505325"/>
            <a:ext cx="1951037" cy="579438"/>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Change Management</a:t>
            </a:r>
            <a:r>
              <a:rPr lang="en-US" altLang="zh-CN" dirty="0">
                <a:solidFill>
                  <a:schemeClr val="bg1"/>
                </a:solidFill>
                <a:latin typeface="Arial" panose="020B0604020202020204" pitchFamily="34" charset="0"/>
              </a:rPr>
              <a:t> </a:t>
            </a:r>
            <a:endParaRPr lang="en-US" altLang="zh-CN" dirty="0">
              <a:solidFill>
                <a:schemeClr val="bg1"/>
              </a:solidFill>
              <a:latin typeface="Arial" panose="020B0604020202020204" pitchFamily="34" charset="0"/>
            </a:endParaRPr>
          </a:p>
          <a:p>
            <a:pPr algn="ctr"/>
            <a:r>
              <a:rPr lang="zh-CN" altLang="en-US" sz="1400" dirty="0">
                <a:latin typeface="Arial" panose="020B0604020202020204" pitchFamily="34" charset="0"/>
              </a:rPr>
              <a:t>变更管理</a:t>
            </a:r>
            <a:endParaRPr lang="zh-CN" altLang="en-US" sz="1400" dirty="0">
              <a:latin typeface="Arial" panose="020B0604020202020204" pitchFamily="34" charset="0"/>
            </a:endParaRPr>
          </a:p>
        </p:txBody>
      </p:sp>
      <p:sp>
        <p:nvSpPr>
          <p:cNvPr id="22541" name="Rectangle 14"/>
          <p:cNvSpPr/>
          <p:nvPr/>
        </p:nvSpPr>
        <p:spPr>
          <a:xfrm>
            <a:off x="6710363" y="3133725"/>
            <a:ext cx="2330450" cy="517525"/>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         Incident Management</a:t>
            </a:r>
            <a:endParaRPr lang="en-US" altLang="zh-CN" sz="1400" b="0" dirty="0">
              <a:latin typeface="Arial" panose="020B0604020202020204" pitchFamily="34" charset="0"/>
            </a:endParaRPr>
          </a:p>
          <a:p>
            <a:pPr algn="ctr"/>
            <a:r>
              <a:rPr lang="zh-CN" altLang="en-US" sz="1400" dirty="0">
                <a:latin typeface="Arial" panose="020B0604020202020204" pitchFamily="34" charset="0"/>
              </a:rPr>
              <a:t>突发事件管理</a:t>
            </a:r>
            <a:endParaRPr lang="zh-CN" altLang="en-US" dirty="0">
              <a:solidFill>
                <a:schemeClr val="bg1"/>
              </a:solidFill>
              <a:latin typeface="Arial" panose="020B0604020202020204" pitchFamily="34" charset="0"/>
            </a:endParaRPr>
          </a:p>
        </p:txBody>
      </p:sp>
      <p:sp>
        <p:nvSpPr>
          <p:cNvPr id="22542" name="Rectangle 15"/>
          <p:cNvSpPr/>
          <p:nvPr/>
        </p:nvSpPr>
        <p:spPr>
          <a:xfrm>
            <a:off x="6762750" y="4505325"/>
            <a:ext cx="2222500" cy="579438"/>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      Problem Management</a:t>
            </a:r>
            <a:endParaRPr lang="en-US" altLang="zh-CN" sz="1400" b="0" dirty="0">
              <a:latin typeface="Arial" panose="020B0604020202020204" pitchFamily="34" charset="0"/>
            </a:endParaRPr>
          </a:p>
          <a:p>
            <a:pPr algn="ctr"/>
            <a:r>
              <a:rPr lang="zh-CN" altLang="en-US" sz="1400" dirty="0">
                <a:latin typeface="Arial" panose="020B0604020202020204" pitchFamily="34" charset="0"/>
              </a:rPr>
              <a:t>问题管理</a:t>
            </a:r>
            <a:r>
              <a:rPr lang="zh-CN" altLang="en-US" dirty="0">
                <a:solidFill>
                  <a:schemeClr val="bg1"/>
                </a:solidFill>
                <a:latin typeface="Arial" panose="020B0604020202020204" pitchFamily="34" charset="0"/>
              </a:rPr>
              <a:t> </a:t>
            </a:r>
            <a:endParaRPr lang="zh-CN" altLang="en-US" dirty="0">
              <a:solidFill>
                <a:schemeClr val="bg1"/>
              </a:solidFill>
              <a:latin typeface="Arial" panose="020B0604020202020204" pitchFamily="34" charset="0"/>
            </a:endParaRPr>
          </a:p>
        </p:txBody>
      </p:sp>
      <p:sp>
        <p:nvSpPr>
          <p:cNvPr id="22543" name="Rectangle 16"/>
          <p:cNvSpPr/>
          <p:nvPr/>
        </p:nvSpPr>
        <p:spPr>
          <a:xfrm>
            <a:off x="5995988" y="2281238"/>
            <a:ext cx="1289050" cy="517525"/>
          </a:xfrm>
          <a:prstGeom prst="rect">
            <a:avLst/>
          </a:prstGeom>
          <a:noFill/>
          <a:ln w="9525">
            <a:noFill/>
          </a:ln>
        </p:spPr>
        <p:txBody>
          <a:bodyPr wrap="none" anchor="t" anchorCtr="0">
            <a:spAutoFit/>
          </a:bodyPr>
          <a:p>
            <a:pPr algn="ctr"/>
            <a:r>
              <a:rPr lang="en-US" altLang="zh-CN" sz="1400" dirty="0">
                <a:solidFill>
                  <a:schemeClr val="accent2"/>
                </a:solidFill>
                <a:latin typeface="Arial" panose="020B0604020202020204" pitchFamily="34" charset="0"/>
              </a:rPr>
              <a:t>Service Desk</a:t>
            </a:r>
            <a:endParaRPr lang="en-US" altLang="zh-CN" sz="1400" dirty="0">
              <a:solidFill>
                <a:schemeClr val="accent2"/>
              </a:solidFill>
              <a:latin typeface="Arial" panose="020B0604020202020204" pitchFamily="34" charset="0"/>
            </a:endParaRPr>
          </a:p>
          <a:p>
            <a:pPr algn="ctr"/>
            <a:r>
              <a:rPr lang="zh-CN" altLang="en-US" sz="1400" dirty="0">
                <a:solidFill>
                  <a:schemeClr val="accent2"/>
                </a:solidFill>
                <a:latin typeface="Arial" panose="020B0604020202020204" pitchFamily="34" charset="0"/>
              </a:rPr>
              <a:t>服务台</a:t>
            </a:r>
            <a:endParaRPr lang="zh-CN" altLang="en-US" sz="1400" dirty="0">
              <a:solidFill>
                <a:schemeClr val="accent2"/>
              </a:solidFill>
              <a:latin typeface="Arial" panose="020B0604020202020204" pitchFamily="34" charset="0"/>
            </a:endParaRPr>
          </a:p>
        </p:txBody>
      </p:sp>
      <p:sp>
        <p:nvSpPr>
          <p:cNvPr id="22544" name="AutoShape 17"/>
          <p:cNvSpPr/>
          <p:nvPr/>
        </p:nvSpPr>
        <p:spPr>
          <a:xfrm>
            <a:off x="3563938" y="3081338"/>
            <a:ext cx="2093912" cy="1811337"/>
          </a:xfrm>
          <a:prstGeom prst="hexagon">
            <a:avLst>
              <a:gd name="adj" fmla="val 28900"/>
              <a:gd name="vf" fmla="val 115470"/>
            </a:avLst>
          </a:prstGeom>
          <a:solidFill>
            <a:srgbClr val="C0C0C0">
              <a:alpha val="0"/>
            </a:srgbClr>
          </a:solidFill>
          <a:ln w="9525"/>
          <a:scene3d>
            <a:camera prst="legacyPerspectiveFront">
              <a:rot lat="0" lon="0" rev="0"/>
            </a:camera>
            <a:lightRig rig="legacyFlat3" dir="b"/>
          </a:scene3d>
          <a:sp3d extrusionH="887400" prstMaterial="legacyMatte">
            <a:bevelT w="13500" h="13500" prst="angle"/>
            <a:bevelB w="13500" h="13500" prst="angle"/>
            <a:extrusionClr>
              <a:srgbClr val="C0C0C0"/>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2545" name="Line 18"/>
          <p:cNvSpPr/>
          <p:nvPr/>
        </p:nvSpPr>
        <p:spPr>
          <a:xfrm>
            <a:off x="3333750" y="5457825"/>
            <a:ext cx="1228725" cy="0"/>
          </a:xfrm>
          <a:prstGeom prst="line">
            <a:avLst/>
          </a:prstGeom>
          <a:ln w="9525" cap="flat" cmpd="sng">
            <a:solidFill>
              <a:srgbClr val="5F5F5F"/>
            </a:solidFill>
            <a:prstDash val="solid"/>
            <a:round/>
            <a:headEnd type="none" w="med" len="med"/>
            <a:tailEnd type="triangle" w="med" len="med"/>
          </a:ln>
        </p:spPr>
      </p:sp>
      <p:sp>
        <p:nvSpPr>
          <p:cNvPr id="22546" name="Line 19"/>
          <p:cNvSpPr/>
          <p:nvPr/>
        </p:nvSpPr>
        <p:spPr>
          <a:xfrm flipH="1">
            <a:off x="4668838" y="2451100"/>
            <a:ext cx="1228725" cy="0"/>
          </a:xfrm>
          <a:prstGeom prst="line">
            <a:avLst/>
          </a:prstGeom>
          <a:ln w="9525" cap="flat" cmpd="sng">
            <a:solidFill>
              <a:srgbClr val="5F5F5F"/>
            </a:solidFill>
            <a:prstDash val="solid"/>
            <a:round/>
            <a:headEnd type="none" w="med" len="med"/>
            <a:tailEnd type="triangle" w="med" len="med"/>
          </a:ln>
        </p:spPr>
      </p:sp>
      <p:sp>
        <p:nvSpPr>
          <p:cNvPr id="22547" name="Text Box 20"/>
          <p:cNvSpPr txBox="1"/>
          <p:nvPr/>
        </p:nvSpPr>
        <p:spPr>
          <a:xfrm>
            <a:off x="3525838" y="3819525"/>
            <a:ext cx="2112962" cy="257175"/>
          </a:xfrm>
          <a:prstGeom prst="rect">
            <a:avLst/>
          </a:prstGeom>
          <a:noFill/>
          <a:ln w="9525">
            <a:noFill/>
          </a:ln>
        </p:spPr>
        <p:txBody>
          <a:bodyPr anchor="t" anchorCtr="0">
            <a:spAutoFit/>
          </a:bodyPr>
          <a:p>
            <a:pPr marL="120650" indent="-120650" algn="ctr">
              <a:lnSpc>
                <a:spcPct val="60000"/>
              </a:lnSpc>
              <a:spcBef>
                <a:spcPct val="50000"/>
              </a:spcBef>
            </a:pPr>
            <a:r>
              <a:rPr lang="en-US" altLang="zh-CN" dirty="0">
                <a:latin typeface="Arial" panose="020B0604020202020204" pitchFamily="34" charset="0"/>
              </a:rPr>
              <a:t>Service Support</a:t>
            </a:r>
            <a:endParaRPr lang="en-US" altLang="zh-CN" dirty="0">
              <a:latin typeface="Arial" panose="020B0604020202020204" pitchFamily="34" charset="0"/>
            </a:endParaRPr>
          </a:p>
        </p:txBody>
      </p:sp>
      <p:sp>
        <p:nvSpPr>
          <p:cNvPr id="22548" name="Line 21"/>
          <p:cNvSpPr/>
          <p:nvPr/>
        </p:nvSpPr>
        <p:spPr>
          <a:xfrm>
            <a:off x="2255838" y="3286125"/>
            <a:ext cx="1228725" cy="0"/>
          </a:xfrm>
          <a:prstGeom prst="line">
            <a:avLst/>
          </a:prstGeom>
          <a:ln w="9525" cap="flat" cmpd="sng">
            <a:solidFill>
              <a:srgbClr val="5F5F5F"/>
            </a:solidFill>
            <a:prstDash val="solid"/>
            <a:round/>
            <a:headEnd type="none" w="med" len="med"/>
            <a:tailEnd type="triangle" w="med" len="med"/>
          </a:ln>
        </p:spPr>
      </p:sp>
      <p:sp>
        <p:nvSpPr>
          <p:cNvPr id="22549" name="Line 22"/>
          <p:cNvSpPr/>
          <p:nvPr/>
        </p:nvSpPr>
        <p:spPr>
          <a:xfrm>
            <a:off x="2255838" y="4705350"/>
            <a:ext cx="1228725" cy="0"/>
          </a:xfrm>
          <a:prstGeom prst="line">
            <a:avLst/>
          </a:prstGeom>
          <a:ln w="9525" cap="flat" cmpd="sng">
            <a:solidFill>
              <a:srgbClr val="5F5F5F"/>
            </a:solidFill>
            <a:prstDash val="solid"/>
            <a:round/>
            <a:headEnd type="none" w="med" len="med"/>
            <a:tailEnd type="triangle" w="med" len="med"/>
          </a:ln>
        </p:spPr>
      </p:sp>
      <p:sp>
        <p:nvSpPr>
          <p:cNvPr id="22550" name="Line 23"/>
          <p:cNvSpPr/>
          <p:nvPr/>
        </p:nvSpPr>
        <p:spPr>
          <a:xfrm flipH="1">
            <a:off x="5897563" y="3303588"/>
            <a:ext cx="1228725" cy="0"/>
          </a:xfrm>
          <a:prstGeom prst="line">
            <a:avLst/>
          </a:prstGeom>
          <a:ln w="9525" cap="flat" cmpd="sng">
            <a:solidFill>
              <a:srgbClr val="5F5F5F"/>
            </a:solidFill>
            <a:prstDash val="solid"/>
            <a:round/>
            <a:headEnd type="none" w="med" len="med"/>
            <a:tailEnd type="triangle" w="med" len="med"/>
          </a:ln>
        </p:spPr>
      </p:sp>
      <p:sp>
        <p:nvSpPr>
          <p:cNvPr id="22551" name="Line 24"/>
          <p:cNvSpPr/>
          <p:nvPr/>
        </p:nvSpPr>
        <p:spPr>
          <a:xfrm flipH="1">
            <a:off x="5897563" y="4675188"/>
            <a:ext cx="1228725" cy="0"/>
          </a:xfrm>
          <a:prstGeom prst="line">
            <a:avLst/>
          </a:prstGeom>
          <a:ln w="9525" cap="flat" cmpd="sng">
            <a:solidFill>
              <a:srgbClr val="5F5F5F"/>
            </a:solidFill>
            <a:prstDash val="solid"/>
            <a:round/>
            <a:headEnd type="none" w="med" len="med"/>
            <a:tailEnd type="triangle" w="med" len="med"/>
          </a:ln>
        </p:spPr>
      </p:sp>
      <p:sp>
        <p:nvSpPr>
          <p:cNvPr id="22552" name="AutoShape 25"/>
          <p:cNvSpPr/>
          <p:nvPr/>
        </p:nvSpPr>
        <p:spPr>
          <a:xfrm>
            <a:off x="449263" y="1524000"/>
            <a:ext cx="3352800" cy="381000"/>
          </a:xfrm>
          <a:prstGeom prst="roundRect">
            <a:avLst>
              <a:gd name="adj" fmla="val 7574"/>
            </a:avLst>
          </a:prstGeom>
          <a:solidFill>
            <a:schemeClr val="bg1"/>
          </a:solidFill>
          <a:ln w="28575" cap="rnd" cmpd="sng">
            <a:solidFill>
              <a:schemeClr val="bg2"/>
            </a:solidFill>
            <a:prstDash val="sysDot"/>
            <a:round/>
            <a:headEnd type="none" w="med" len="med"/>
            <a:tailEnd type="none" w="med" len="med"/>
          </a:ln>
        </p:spPr>
        <p:txBody>
          <a:bodyPr wrap="none" anchor="ctr" anchorCtr="0"/>
          <a:p>
            <a:pPr eaLnBrk="0" hangingPunct="0">
              <a:buFont typeface="Wingdings" panose="05000000000000000000" pitchFamily="2" charset="2"/>
              <a:buChar char="§"/>
            </a:pPr>
            <a:r>
              <a:rPr lang="zh-CN" altLang="en-US" sz="1400" dirty="0">
                <a:solidFill>
                  <a:schemeClr val="accent2"/>
                </a:solidFill>
                <a:latin typeface="Arial" panose="020B0604020202020204" pitchFamily="34" charset="0"/>
              </a:rPr>
              <a:t>五大运营流程</a:t>
            </a:r>
            <a:r>
              <a:rPr lang="zh-CN" altLang="en-US" sz="1400" dirty="0">
                <a:solidFill>
                  <a:schemeClr val="accent2"/>
                </a:solidFill>
                <a:latin typeface="宋体" panose="02010600030101010101" pitchFamily="2" charset="-122"/>
              </a:rPr>
              <a:t>以及</a:t>
            </a:r>
            <a:r>
              <a:rPr lang="en-US" altLang="zh-CN" sz="1400" dirty="0">
                <a:solidFill>
                  <a:schemeClr val="accent2"/>
                </a:solidFill>
                <a:latin typeface="Arial" panose="020B0604020202020204" pitchFamily="34" charset="0"/>
              </a:rPr>
              <a:t>Service Desk</a:t>
            </a:r>
            <a:r>
              <a:rPr lang="en-US" altLang="zh-CN" dirty="0">
                <a:solidFill>
                  <a:schemeClr val="bg1"/>
                </a:solidFill>
                <a:latin typeface="Arial" panose="020B0604020202020204" pitchFamily="34" charset="0"/>
              </a:rPr>
              <a:t> </a:t>
            </a:r>
            <a:r>
              <a:rPr lang="zh-CN" altLang="en-US" dirty="0">
                <a:solidFill>
                  <a:schemeClr val="bg1"/>
                </a:solidFill>
                <a:latin typeface="Arial" panose="020B0604020202020204" pitchFamily="34" charset="0"/>
              </a:rPr>
              <a:t> </a:t>
            </a:r>
            <a:endParaRPr lang="en-US" altLang="zh-CN" dirty="0">
              <a:solidFill>
                <a:schemeClr val="bg1"/>
              </a:solidFill>
              <a:latin typeface="Arial" panose="020B0604020202020204" pitchFamily="34" charset="0"/>
            </a:endParaRPr>
          </a:p>
        </p:txBody>
      </p:sp>
      <p:sp>
        <p:nvSpPr>
          <p:cNvPr id="22553" name="AutoShape 26"/>
          <p:cNvSpPr/>
          <p:nvPr/>
        </p:nvSpPr>
        <p:spPr>
          <a:xfrm>
            <a:off x="449263" y="1981200"/>
            <a:ext cx="3352800" cy="381000"/>
          </a:xfrm>
          <a:prstGeom prst="roundRect">
            <a:avLst>
              <a:gd name="adj" fmla="val 7574"/>
            </a:avLst>
          </a:prstGeom>
          <a:solidFill>
            <a:schemeClr val="bg1"/>
          </a:solidFill>
          <a:ln w="28575" cap="rnd" cmpd="sng">
            <a:solidFill>
              <a:schemeClr val="bg2"/>
            </a:solidFill>
            <a:prstDash val="sysDot"/>
            <a:round/>
            <a:headEnd type="none" w="med" len="med"/>
            <a:tailEnd type="none" w="med" len="med"/>
          </a:ln>
        </p:spPr>
        <p:txBody>
          <a:bodyPr wrap="none" anchor="ctr" anchorCtr="0"/>
          <a:p>
            <a:pPr algn="ctr" eaLnBrk="0" hangingPunct="0">
              <a:buFont typeface="Wingdings" panose="05000000000000000000" pitchFamily="2" charset="2"/>
              <a:buChar char="§"/>
            </a:pPr>
            <a:r>
              <a:rPr lang="zh-CN" altLang="en-US" sz="1400" dirty="0">
                <a:solidFill>
                  <a:schemeClr val="accent2"/>
                </a:solidFill>
                <a:latin typeface="宋体" panose="02010600030101010101" pitchFamily="2" charset="-122"/>
              </a:rPr>
              <a:t>目的是使</a:t>
            </a:r>
            <a:r>
              <a:rPr lang="en-US" altLang="zh-CN" sz="1400" dirty="0">
                <a:solidFill>
                  <a:schemeClr val="accent2"/>
                </a:solidFill>
                <a:latin typeface="宋体" panose="02010600030101010101" pitchFamily="2" charset="-122"/>
              </a:rPr>
              <a:t>IT</a:t>
            </a:r>
            <a:r>
              <a:rPr lang="zh-CN" altLang="en-US" sz="1400" dirty="0">
                <a:solidFill>
                  <a:schemeClr val="accent2"/>
                </a:solidFill>
                <a:latin typeface="宋体" panose="02010600030101010101" pitchFamily="2" charset="-122"/>
              </a:rPr>
              <a:t>组织实施稳定的</a:t>
            </a:r>
            <a:r>
              <a:rPr lang="en-US" altLang="zh-CN" sz="1400" dirty="0">
                <a:solidFill>
                  <a:schemeClr val="accent2"/>
                </a:solidFill>
                <a:latin typeface="宋体" panose="02010600030101010101" pitchFamily="2" charset="-122"/>
              </a:rPr>
              <a:t>IT</a:t>
            </a:r>
            <a:r>
              <a:rPr lang="zh-CN" altLang="en-US" sz="1400" dirty="0">
                <a:solidFill>
                  <a:schemeClr val="accent2"/>
                </a:solidFill>
                <a:latin typeface="宋体" panose="02010600030101010101" pitchFamily="2" charset="-122"/>
              </a:rPr>
              <a:t>基础架构</a:t>
            </a:r>
            <a:endParaRPr lang="en-US" altLang="zh-CN" sz="1400" dirty="0">
              <a:solidFill>
                <a:schemeClr val="accent2"/>
              </a:solidFill>
              <a:latin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 Service Support</a:t>
            </a:r>
            <a:r>
              <a:rPr lang="zh-CN" altLang="en-US" dirty="0">
                <a:ea typeface="宋体" panose="02010600030101010101" pitchFamily="2" charset="-122"/>
              </a:rPr>
              <a:t>（服务支持）</a:t>
            </a:r>
            <a:endParaRPr lang="zh-CN" altLang="en-US" dirty="0">
              <a:ea typeface="宋体" panose="02010600030101010101" pitchFamily="2" charset="-122"/>
            </a:endParaRPr>
          </a:p>
        </p:txBody>
      </p:sp>
      <p:sp>
        <p:nvSpPr>
          <p:cNvPr id="24578" name="矩形 26"/>
          <p:cNvSpPr/>
          <p:nvPr/>
        </p:nvSpPr>
        <p:spPr>
          <a:xfrm>
            <a:off x="357188" y="1214438"/>
            <a:ext cx="7929562" cy="4908550"/>
          </a:xfrm>
          <a:prstGeom prst="rect">
            <a:avLst/>
          </a:prstGeom>
          <a:noFill/>
          <a:ln w="9525">
            <a:noFill/>
          </a:ln>
        </p:spPr>
        <p:txBody>
          <a:bodyPr anchor="t" anchorCtr="0">
            <a:spAutoFit/>
          </a:bodyPr>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 服务台，即通常所指的帮助台和呼叫中心，是一种服务职能而不是管理流程。在</a:t>
            </a:r>
            <a:r>
              <a:rPr lang="en-US" altLang="zh-CN" dirty="0">
                <a:latin typeface="Arial" panose="020B0604020202020204" pitchFamily="34" charset="0"/>
              </a:rPr>
              <a:t>IT</a:t>
            </a:r>
            <a:r>
              <a:rPr lang="zh-CN" altLang="en-US" dirty="0">
                <a:latin typeface="Arial" panose="020B0604020202020204" pitchFamily="34" charset="0"/>
              </a:rPr>
              <a:t>服务管理中，服务台起着纽带的作用。</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 事件管理</a:t>
            </a:r>
            <a:r>
              <a:rPr lang="en-US" altLang="zh-CN" dirty="0">
                <a:latin typeface="Arial" panose="020B0604020202020204" pitchFamily="34" charset="0"/>
              </a:rPr>
              <a:t>,</a:t>
            </a:r>
            <a:r>
              <a:rPr lang="zh-CN" altLang="en-US" dirty="0">
                <a:latin typeface="Arial" panose="020B0604020202020204" pitchFamily="34" charset="0"/>
              </a:rPr>
              <a:t>最主要关注的是服务级别快速稳定地恢复。事件（</a:t>
            </a:r>
            <a:r>
              <a:rPr lang="en-US" altLang="zh-CN" dirty="0">
                <a:latin typeface="Arial" panose="020B0604020202020204" pitchFamily="34" charset="0"/>
              </a:rPr>
              <a:t>Incident</a:t>
            </a:r>
            <a:r>
              <a:rPr lang="zh-CN" altLang="en-US" dirty="0">
                <a:latin typeface="Arial" panose="020B0604020202020204" pitchFamily="34" charset="0"/>
              </a:rPr>
              <a:t>）是任何不符合标准操作且已经引起或可能引起服务中断和服务质量下降的事件。</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 问题管理</a:t>
            </a:r>
            <a:r>
              <a:rPr lang="en-US" altLang="zh-CN" dirty="0">
                <a:latin typeface="Arial" panose="020B0604020202020204" pitchFamily="34" charset="0"/>
              </a:rPr>
              <a:t>,</a:t>
            </a:r>
            <a:r>
              <a:rPr lang="zh-CN" altLang="en-US" dirty="0">
                <a:latin typeface="Arial" panose="020B0604020202020204" pitchFamily="34" charset="0"/>
              </a:rPr>
              <a:t>指负责解决</a:t>
            </a:r>
            <a:r>
              <a:rPr lang="en-US" altLang="zh-CN" dirty="0">
                <a:latin typeface="Arial" panose="020B0604020202020204" pitchFamily="34" charset="0"/>
              </a:rPr>
              <a:t>IT</a:t>
            </a:r>
            <a:r>
              <a:rPr lang="zh-CN" altLang="en-US" dirty="0">
                <a:latin typeface="Arial" panose="020B0604020202020204" pitchFamily="34" charset="0"/>
              </a:rPr>
              <a:t>服务运营过程中遇到的所有问题的流程。结构化、系统化的问题管理方法能够迅速查明事件发生的潜在原因并找到解决此事件的方法或防止其再次发生的措施。</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 配置管理</a:t>
            </a:r>
            <a:r>
              <a:rPr lang="en-US" altLang="zh-CN" dirty="0">
                <a:latin typeface="Arial" panose="020B0604020202020204" pitchFamily="34" charset="0"/>
              </a:rPr>
              <a:t>,</a:t>
            </a:r>
            <a:r>
              <a:rPr lang="zh-CN" altLang="en-US" dirty="0">
                <a:latin typeface="Arial" panose="020B0604020202020204" pitchFamily="34" charset="0"/>
              </a:rPr>
              <a:t>是识别和确认系统的配置项，记录和报告配置状态和变更请求、检验配置项的正确性和完整性等活动构成的过程。</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 变更管理</a:t>
            </a:r>
            <a:r>
              <a:rPr lang="en-US" altLang="zh-CN" dirty="0">
                <a:latin typeface="Arial" panose="020B0604020202020204" pitchFamily="34" charset="0"/>
              </a:rPr>
              <a:t>,</a:t>
            </a:r>
            <a:r>
              <a:rPr lang="zh-CN" altLang="en-US" dirty="0">
                <a:latin typeface="Arial" panose="020B0604020202020204" pitchFamily="34" charset="0"/>
              </a:rPr>
              <a:t>就是对在最短的时间内完成基础架构的任一部分或服务的任一方面的变更进行规划和监督的过程，旨在将对原有系统、新建系统、基础架构和服务产生的风险减少到最低程度。</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 发布管理</a:t>
            </a:r>
            <a:r>
              <a:rPr lang="en-US" altLang="zh-CN" dirty="0">
                <a:latin typeface="Arial" panose="020B0604020202020204" pitchFamily="34" charset="0"/>
              </a:rPr>
              <a:t>,</a:t>
            </a:r>
            <a:r>
              <a:rPr lang="zh-CN" altLang="en-US" dirty="0">
                <a:latin typeface="Arial" panose="020B0604020202020204" pitchFamily="34" charset="0"/>
              </a:rPr>
              <a:t>是指对经测试后导入实际应用的新增或修改后的配置项进行分发和宣传的管理流程，目的是要保障所有的软件组件的安全性，以确保只有经过完整测试的正确版本得到授权进入正式运行环境。</a:t>
            </a:r>
            <a:endParaRPr lang="en-US" altLang="zh-CN" dirty="0">
              <a:latin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服务台目标</a:t>
            </a:r>
            <a:endParaRPr lang="zh-CN" altLang="en-US" dirty="0">
              <a:ea typeface="宋体" panose="02010600030101010101" pitchFamily="2" charset="-122"/>
            </a:endParaRPr>
          </a:p>
        </p:txBody>
      </p:sp>
      <p:sp>
        <p:nvSpPr>
          <p:cNvPr id="26626"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26627" name="Rectangle 3"/>
          <p:cNvSpPr txBox="1"/>
          <p:nvPr/>
        </p:nvSpPr>
        <p:spPr>
          <a:xfrm>
            <a:off x="395288" y="1277938"/>
            <a:ext cx="8013700" cy="5327650"/>
          </a:xfrm>
          <a:prstGeom prst="rect">
            <a:avLst/>
          </a:prstGeom>
          <a:noFill/>
          <a:ln w="9525">
            <a:noFill/>
          </a:ln>
        </p:spPr>
        <p:txBody>
          <a:bodyPr anchor="t" anchorCtr="0"/>
          <a:p>
            <a:pPr marL="342900" indent="-342900">
              <a:lnSpc>
                <a:spcPct val="80000"/>
              </a:lnSpc>
              <a:spcBef>
                <a:spcPct val="20000"/>
              </a:spcBef>
              <a:buClr>
                <a:schemeClr val="tx2"/>
              </a:buClr>
              <a:buFont typeface="Wingdings" panose="05000000000000000000" pitchFamily="2" charset="2"/>
              <a:buChar char="v"/>
            </a:pPr>
            <a:r>
              <a:rPr lang="zh-CN" altLang="en-US" sz="1900" dirty="0">
                <a:latin typeface="Arial" panose="020B0604020202020204" pitchFamily="34" charset="0"/>
              </a:rPr>
              <a:t>服务台（</a:t>
            </a:r>
            <a:r>
              <a:rPr lang="en-US" altLang="zh-CN" sz="1900" dirty="0">
                <a:latin typeface="Arial" panose="020B0604020202020204" pitchFamily="34" charset="0"/>
              </a:rPr>
              <a:t>Service Desk</a:t>
            </a:r>
            <a:r>
              <a:rPr lang="zh-CN" altLang="en-US" sz="1900" dirty="0">
                <a:latin typeface="Arial" panose="020B0604020202020204" pitchFamily="34" charset="0"/>
              </a:rPr>
              <a:t>） </a:t>
            </a:r>
            <a:endParaRPr lang="zh-CN" altLang="en-US" sz="1900" dirty="0">
              <a:latin typeface="Arial" panose="020B0604020202020204" pitchFamily="34" charset="0"/>
            </a:endParaRPr>
          </a:p>
          <a:p>
            <a:pPr marL="742950" lvl="1" indent="-285750" eaLnBrk="1" hangingPunct="1">
              <a:lnSpc>
                <a:spcPct val="80000"/>
              </a:lnSpc>
              <a:spcBef>
                <a:spcPct val="20000"/>
              </a:spcBef>
              <a:buClr>
                <a:schemeClr val="accent1"/>
              </a:buClr>
              <a:buFont typeface="Wingdings" panose="05000000000000000000" pitchFamily="2" charset="2"/>
              <a:buChar char="§"/>
            </a:pPr>
            <a:r>
              <a:rPr lang="zh-CN" altLang="en-US" dirty="0">
                <a:latin typeface="Arial" panose="020B0604020202020204" pitchFamily="34" charset="0"/>
              </a:rPr>
              <a:t>目标</a:t>
            </a:r>
            <a:r>
              <a:rPr lang="en-US" altLang="zh-CN" dirty="0">
                <a:latin typeface="Arial" panose="020B0604020202020204" pitchFamily="34" charset="0"/>
              </a:rPr>
              <a:t>——</a:t>
            </a:r>
            <a:r>
              <a:rPr lang="zh-CN" altLang="en-US" dirty="0">
                <a:latin typeface="Arial" panose="020B0604020202020204" pitchFamily="34" charset="0"/>
              </a:rPr>
              <a:t>为用户提供单一的联系点；为实现业务目标提供高质量的支持服务；降低提供和使用</a:t>
            </a:r>
            <a:r>
              <a:rPr lang="en-US" altLang="zh-CN" dirty="0">
                <a:latin typeface="Arial" panose="020B0604020202020204" pitchFamily="34" charset="0"/>
              </a:rPr>
              <a:t>IT</a:t>
            </a:r>
            <a:r>
              <a:rPr lang="zh-CN" altLang="en-US" dirty="0">
                <a:latin typeface="Arial" panose="020B0604020202020204" pitchFamily="34" charset="0"/>
              </a:rPr>
              <a:t>服务的总体成本；提高了用户的满意度；协助发现商业机会；优化了支持服务的投资和管理；为业务、流程和技术的全面变革提供支持。 </a:t>
            </a:r>
            <a:endParaRPr lang="zh-CN" altLang="en-US" dirty="0">
              <a:latin typeface="Arial" panose="020B0604020202020204" pitchFamily="34" charset="0"/>
            </a:endParaRPr>
          </a:p>
          <a:p>
            <a:pPr marL="742950" lvl="1" indent="-285750" eaLnBrk="1" hangingPunct="1">
              <a:lnSpc>
                <a:spcPct val="80000"/>
              </a:lnSpc>
              <a:spcBef>
                <a:spcPct val="20000"/>
              </a:spcBef>
              <a:buClr>
                <a:schemeClr val="accent1"/>
              </a:buClr>
              <a:buFont typeface="Wingdings" panose="05000000000000000000" pitchFamily="2" charset="2"/>
              <a:buChar char="§"/>
            </a:pPr>
            <a:r>
              <a:rPr lang="zh-CN" altLang="en-US" dirty="0">
                <a:latin typeface="Arial" panose="020B0604020202020204" pitchFamily="34" charset="0"/>
              </a:rPr>
              <a:t>具有中央控制的混合式服务台</a:t>
            </a:r>
            <a:endParaRPr lang="zh-CN" altLang="en-US" dirty="0">
              <a:latin typeface="Arial" panose="020B0604020202020204" pitchFamily="34" charset="0"/>
            </a:endParaRPr>
          </a:p>
          <a:p>
            <a:pPr marL="742950" lvl="1" indent="-285750" eaLnBrk="1" hangingPunct="1">
              <a:lnSpc>
                <a:spcPct val="80000"/>
              </a:lnSpc>
              <a:spcBef>
                <a:spcPct val="20000"/>
              </a:spcBef>
              <a:buClr>
                <a:schemeClr val="accent1"/>
              </a:buClr>
              <a:buFont typeface="Wingdings" panose="05000000000000000000" pitchFamily="2" charset="2"/>
              <a:buChar char="§"/>
            </a:pPr>
            <a:endParaRPr lang="zh-CN" altLang="en-US" dirty="0">
              <a:latin typeface="Arial" panose="020B0604020202020204" pitchFamily="34" charset="0"/>
            </a:endParaRPr>
          </a:p>
        </p:txBody>
      </p:sp>
      <p:sp>
        <p:nvSpPr>
          <p:cNvPr id="26628" name="Rectangle 3"/>
          <p:cNvSpPr txBox="1"/>
          <p:nvPr/>
        </p:nvSpPr>
        <p:spPr>
          <a:xfrm>
            <a:off x="1130300" y="3941763"/>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buChar char="v"/>
            </a:pPr>
            <a:endParaRPr lang="en-US" altLang="zh-CN" sz="2700" dirty="0">
              <a:latin typeface="Arial" panose="020B0604020202020204" pitchFamily="34" charset="0"/>
            </a:endParaRPr>
          </a:p>
        </p:txBody>
      </p:sp>
      <p:pic>
        <p:nvPicPr>
          <p:cNvPr id="26629" name="Picture 4"/>
          <p:cNvPicPr>
            <a:picLocks noChangeAspect="1"/>
          </p:cNvPicPr>
          <p:nvPr/>
        </p:nvPicPr>
        <p:blipFill>
          <a:blip r:embed="rId1"/>
          <a:stretch>
            <a:fillRect/>
          </a:stretch>
        </p:blipFill>
        <p:spPr>
          <a:xfrm>
            <a:off x="2122488" y="2997200"/>
            <a:ext cx="5137150" cy="3313113"/>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服务台主要任务</a:t>
            </a:r>
            <a:endParaRPr lang="zh-CN" altLang="en-US" dirty="0">
              <a:ea typeface="宋体" panose="02010600030101010101" pitchFamily="2" charset="-122"/>
            </a:endParaRPr>
          </a:p>
        </p:txBody>
      </p:sp>
      <p:sp>
        <p:nvSpPr>
          <p:cNvPr id="28674"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28675" name="Rectangle 3"/>
          <p:cNvSpPr txBox="1"/>
          <p:nvPr/>
        </p:nvSpPr>
        <p:spPr>
          <a:xfrm>
            <a:off x="323850" y="1277938"/>
            <a:ext cx="8013700" cy="5327650"/>
          </a:xfrm>
          <a:prstGeom prst="rect">
            <a:avLst/>
          </a:prstGeom>
          <a:noFill/>
          <a:ln w="9525">
            <a:noFill/>
          </a:ln>
        </p:spPr>
        <p:txBody>
          <a:bodyPr anchor="t" anchorCtr="0"/>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接受客户请求（可以通过电话、电子邮件和传真等）</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记录并跟踪事故和客户意见</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及时通知客户其请求的当前状况和最新进展</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根据服务级别协议，初步评估客户请求，尽力解决它们或将其安排给有关人员解决</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根据服务级别协议的要求，监督规章制度的执行情况并在必要时对其进行修改</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对客户请求从提出直至终止和验证的整个过程进行管理</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在需要短期内调整服务级别时及时与客户沟通</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协调二线支持人员和第三方支持小组</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提供管理方面的信息和建议以改进服务品质</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根据用户的反馈发现</a:t>
            </a:r>
            <a:r>
              <a:rPr lang="en-US" altLang="zh-CN" sz="1700" dirty="0">
                <a:latin typeface="Arial" panose="020B0604020202020204" pitchFamily="34" charset="0"/>
              </a:rPr>
              <a:t>IT</a:t>
            </a:r>
            <a:r>
              <a:rPr lang="zh-CN" altLang="en-US" sz="1700" dirty="0">
                <a:latin typeface="Arial" panose="020B0604020202020204" pitchFamily="34" charset="0"/>
              </a:rPr>
              <a:t>服务运作中产生的问题</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发现客户培训和教育方面的需求</a:t>
            </a:r>
            <a:endParaRPr lang="zh-CN" altLang="en-US" sz="1700" dirty="0">
              <a:latin typeface="Arial" panose="020B0604020202020204" pitchFamily="34" charset="0"/>
            </a:endParaRPr>
          </a:p>
          <a:p>
            <a:pPr marL="1143000" lvl="2" indent="-228600" eaLnBrk="1" hangingPunct="1">
              <a:lnSpc>
                <a:spcPct val="80000"/>
              </a:lnSpc>
              <a:spcBef>
                <a:spcPct val="20000"/>
              </a:spcBef>
              <a:buClr>
                <a:schemeClr val="accent2"/>
              </a:buClr>
              <a:buChar char="•"/>
            </a:pPr>
            <a:r>
              <a:rPr lang="zh-CN" altLang="en-US" sz="1700" dirty="0">
                <a:latin typeface="Arial" panose="020B0604020202020204" pitchFamily="34" charset="0"/>
              </a:rPr>
              <a:t>终止事故并与客户一道确认事故的解决情况。 </a:t>
            </a:r>
            <a:endParaRPr lang="zh-CN" altLang="en-US" sz="2000" dirty="0">
              <a:latin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事故管理</a:t>
            </a:r>
            <a:endParaRPr lang="zh-CN" altLang="en-US" dirty="0">
              <a:ea typeface="宋体" panose="02010600030101010101" pitchFamily="2" charset="-122"/>
            </a:endParaRPr>
          </a:p>
        </p:txBody>
      </p:sp>
      <p:sp>
        <p:nvSpPr>
          <p:cNvPr id="30722"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30723" name="Rectangle 3"/>
          <p:cNvSpPr txBox="1"/>
          <p:nvPr/>
        </p:nvSpPr>
        <p:spPr>
          <a:xfrm>
            <a:off x="539750" y="1196975"/>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buChar char="v"/>
            </a:pPr>
            <a:r>
              <a:rPr lang="zh-CN" altLang="en-US" sz="2800" dirty="0">
                <a:latin typeface="Arial" panose="020B0604020202020204" pitchFamily="34" charset="0"/>
              </a:rPr>
              <a:t>事故管理</a:t>
            </a:r>
            <a:r>
              <a:rPr lang="en-US" altLang="zh-CN" sz="2800" dirty="0">
                <a:latin typeface="Arial" panose="020B0604020202020204" pitchFamily="34" charset="0"/>
              </a:rPr>
              <a:t>(Incident Management) </a:t>
            </a:r>
            <a:endParaRPr lang="en-US" altLang="zh-CN" sz="28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目标</a:t>
            </a:r>
            <a:r>
              <a:rPr lang="en-US" altLang="zh-CN" sz="2600" dirty="0">
                <a:latin typeface="Arial" panose="020B0604020202020204" pitchFamily="34" charset="0"/>
              </a:rPr>
              <a:t>——</a:t>
            </a:r>
            <a:r>
              <a:rPr lang="zh-CN" altLang="en-US" sz="2600" dirty="0">
                <a:latin typeface="Arial" panose="020B0604020202020204" pitchFamily="34" charset="0"/>
              </a:rPr>
              <a:t>在尽可能小地影响组织及用户业务的情况下使</a:t>
            </a:r>
            <a:r>
              <a:rPr lang="en-US" altLang="zh-CN" sz="2600" dirty="0">
                <a:latin typeface="Arial" panose="020B0604020202020204" pitchFamily="34" charset="0"/>
              </a:rPr>
              <a:t>IT</a:t>
            </a:r>
            <a:r>
              <a:rPr lang="zh-CN" altLang="en-US" sz="2600" dirty="0">
                <a:latin typeface="Arial" panose="020B0604020202020204" pitchFamily="34" charset="0"/>
              </a:rPr>
              <a:t>系统尽快恢复到服务级别协议所定义的服务级别，以确保最好的服务质量和可用性级别。 </a:t>
            </a:r>
            <a:endParaRPr lang="zh-CN" altLang="en-US" sz="26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主要任务</a:t>
            </a:r>
            <a:endParaRPr lang="zh-CN" altLang="en-US" sz="26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及时识别并跟踪发生的事故</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对事故进行分类并提供初步支持</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对事故进行调查与分析识别引发事故的潜在原因</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解决事故并恢复服务</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跟踪和监督所有事故的解决过程，并随时进行沟通 </a:t>
            </a:r>
            <a:endParaRPr lang="zh-CN" altLang="en-US" sz="2400" dirty="0">
              <a:latin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问题管理</a:t>
            </a:r>
            <a:endParaRPr lang="zh-CN" altLang="en-US" dirty="0">
              <a:ea typeface="宋体" panose="02010600030101010101" pitchFamily="2" charset="-122"/>
            </a:endParaRPr>
          </a:p>
        </p:txBody>
      </p:sp>
      <p:sp>
        <p:nvSpPr>
          <p:cNvPr id="32770"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32771" name="Rectangle 3"/>
          <p:cNvSpPr txBox="1"/>
          <p:nvPr/>
        </p:nvSpPr>
        <p:spPr>
          <a:xfrm>
            <a:off x="836613" y="12779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buChar char="v"/>
            </a:pPr>
            <a:r>
              <a:rPr lang="zh-CN" altLang="en-US" sz="2800" dirty="0">
                <a:latin typeface="Arial" panose="020B0604020202020204" pitchFamily="34" charset="0"/>
              </a:rPr>
              <a:t>问题管理</a:t>
            </a:r>
            <a:r>
              <a:rPr lang="en-US" altLang="zh-CN" sz="2800" dirty="0">
                <a:latin typeface="Arial" panose="020B0604020202020204" pitchFamily="34" charset="0"/>
              </a:rPr>
              <a:t>(Problem Management)</a:t>
            </a:r>
            <a:endParaRPr lang="en-US" altLang="zh-CN" sz="28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目标</a:t>
            </a:r>
            <a:r>
              <a:rPr lang="en-US" altLang="zh-CN" sz="2600" dirty="0">
                <a:latin typeface="Arial" panose="020B0604020202020204" pitchFamily="34" charset="0"/>
              </a:rPr>
              <a:t>——</a:t>
            </a:r>
            <a:r>
              <a:rPr lang="zh-CN" altLang="en-US" sz="2600" dirty="0">
                <a:latin typeface="Arial" panose="020B0604020202020204" pitchFamily="34" charset="0"/>
              </a:rPr>
              <a:t>寻找发生问题的根本原因，根据优先级定义首先解决关键性问题，并防止与这些事故相关的事故再次发生，增加支持人员解决问题的能力。 </a:t>
            </a:r>
            <a:endParaRPr lang="zh-CN" altLang="en-US" sz="26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主要任务</a:t>
            </a:r>
            <a:endParaRPr lang="zh-CN" altLang="en-US" sz="26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识别和记录问题</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对问题归类，主要关注影响业务的问题</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调查问题的根本原因</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解决问题</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终止问题  </a:t>
            </a:r>
            <a:endParaRPr lang="zh-CN" altLang="en-US" sz="2400" dirty="0">
              <a:latin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配置管理</a:t>
            </a:r>
            <a:endParaRPr lang="zh-CN" altLang="en-US" dirty="0">
              <a:ea typeface="宋体" panose="02010600030101010101" pitchFamily="2" charset="-122"/>
            </a:endParaRPr>
          </a:p>
        </p:txBody>
      </p:sp>
      <p:sp>
        <p:nvSpPr>
          <p:cNvPr id="34818"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34819" name="Rectangle 3"/>
          <p:cNvSpPr txBox="1"/>
          <p:nvPr/>
        </p:nvSpPr>
        <p:spPr>
          <a:xfrm>
            <a:off x="836613" y="12779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buChar char="v"/>
            </a:pPr>
            <a:r>
              <a:rPr lang="zh-CN" altLang="en-US" sz="2800" dirty="0">
                <a:latin typeface="Arial" panose="020B0604020202020204" pitchFamily="34" charset="0"/>
              </a:rPr>
              <a:t>配置管理</a:t>
            </a:r>
            <a:r>
              <a:rPr lang="en-US" altLang="zh-CN" sz="2800" dirty="0">
                <a:latin typeface="Arial" panose="020B0604020202020204" pitchFamily="34" charset="0"/>
              </a:rPr>
              <a:t>(Configuration Management) </a:t>
            </a:r>
            <a:endParaRPr lang="en-US" altLang="zh-CN" sz="28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三个重要名词</a:t>
            </a:r>
            <a:endParaRPr lang="zh-CN" altLang="en-US" sz="2600" dirty="0">
              <a:latin typeface="Arial" panose="020B0604020202020204" pitchFamily="34" charset="0"/>
            </a:endParaRPr>
          </a:p>
          <a:p>
            <a:pPr marL="1143000" lvl="2" indent="-228600" eaLnBrk="1" hangingPunct="1">
              <a:spcBef>
                <a:spcPct val="20000"/>
              </a:spcBef>
              <a:buClr>
                <a:schemeClr val="accent2"/>
              </a:buClr>
              <a:buChar char="•"/>
            </a:pPr>
            <a:r>
              <a:rPr lang="en-US" altLang="zh-CN" sz="2400" dirty="0">
                <a:latin typeface="Arial" panose="020B0604020202020204" pitchFamily="34" charset="0"/>
              </a:rPr>
              <a:t>CI</a:t>
            </a:r>
            <a:r>
              <a:rPr lang="zh-CN" altLang="en-US" sz="2400" dirty="0">
                <a:latin typeface="Arial" panose="020B0604020202020204" pitchFamily="34" charset="0"/>
              </a:rPr>
              <a:t>（</a:t>
            </a:r>
            <a:r>
              <a:rPr lang="en-US" altLang="zh-CN" sz="2400" dirty="0">
                <a:latin typeface="Arial" panose="020B0604020202020204" pitchFamily="34" charset="0"/>
              </a:rPr>
              <a:t>Configuration Item</a:t>
            </a:r>
            <a:r>
              <a:rPr lang="zh-CN" altLang="en-US" sz="2400" dirty="0">
                <a:latin typeface="Arial" panose="020B0604020202020204" pitchFamily="34" charset="0"/>
              </a:rPr>
              <a:t>）</a:t>
            </a:r>
            <a:endParaRPr lang="zh-CN" altLang="en-US" sz="2400" dirty="0">
              <a:latin typeface="Arial" panose="020B0604020202020204" pitchFamily="34" charset="0"/>
            </a:endParaRPr>
          </a:p>
          <a:p>
            <a:pPr marL="1143000" lvl="2" indent="-228600" eaLnBrk="1" hangingPunct="1">
              <a:spcBef>
                <a:spcPct val="20000"/>
              </a:spcBef>
              <a:buClr>
                <a:schemeClr val="accent2"/>
              </a:buClr>
              <a:buFont typeface="Wingdings" panose="05000000000000000000" pitchFamily="2" charset="2"/>
            </a:pPr>
            <a:r>
              <a:rPr lang="zh-CN" altLang="en-US" sz="2400" dirty="0">
                <a:latin typeface="Arial" panose="020B0604020202020204" pitchFamily="34" charset="0"/>
              </a:rPr>
              <a:t>    </a:t>
            </a:r>
            <a:r>
              <a:rPr lang="en-US" altLang="zh-CN" sz="2400" dirty="0">
                <a:latin typeface="Arial" panose="020B0604020202020204" pitchFamily="34" charset="0"/>
              </a:rPr>
              <a:t>——IT</a:t>
            </a:r>
            <a:r>
              <a:rPr lang="zh-CN" altLang="en-US" sz="2400" dirty="0">
                <a:latin typeface="Arial" panose="020B0604020202020204" pitchFamily="34" charset="0"/>
              </a:rPr>
              <a:t>环境内使用的所有组件，包括软件、硬件、程序、文件等</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en-US" altLang="zh-CN" sz="2400" dirty="0">
                <a:latin typeface="Arial" panose="020B0604020202020204" pitchFamily="34" charset="0"/>
              </a:rPr>
              <a:t>CMDB</a:t>
            </a:r>
            <a:r>
              <a:rPr lang="zh-CN" altLang="en-US" sz="2400" dirty="0">
                <a:latin typeface="Arial" panose="020B0604020202020204" pitchFamily="34" charset="0"/>
              </a:rPr>
              <a:t>（</a:t>
            </a:r>
            <a:r>
              <a:rPr lang="en-US" altLang="zh-CN" sz="2400" dirty="0">
                <a:latin typeface="Arial" panose="020B0604020202020204" pitchFamily="34" charset="0"/>
              </a:rPr>
              <a:t>Configuration Management Database</a:t>
            </a:r>
            <a:r>
              <a:rPr lang="zh-CN" altLang="en-US" sz="2400" dirty="0">
                <a:latin typeface="Arial" panose="020B0604020202020204" pitchFamily="34" charset="0"/>
              </a:rPr>
              <a:t>）</a:t>
            </a:r>
            <a:endParaRPr lang="zh-CN" altLang="en-US" sz="2400" dirty="0">
              <a:latin typeface="Arial" panose="020B0604020202020204" pitchFamily="34" charset="0"/>
            </a:endParaRPr>
          </a:p>
          <a:p>
            <a:pPr marL="1143000" lvl="2" indent="-228600" eaLnBrk="1" hangingPunct="1">
              <a:spcBef>
                <a:spcPct val="20000"/>
              </a:spcBef>
              <a:buClr>
                <a:schemeClr val="accent2"/>
              </a:buClr>
              <a:buFont typeface="Wingdings" panose="05000000000000000000" pitchFamily="2" charset="2"/>
            </a:pPr>
            <a:r>
              <a:rPr lang="zh-CN" altLang="en-US" sz="2400" dirty="0">
                <a:latin typeface="Arial" panose="020B0604020202020204" pitchFamily="34" charset="0"/>
              </a:rPr>
              <a:t>    </a:t>
            </a:r>
            <a:r>
              <a:rPr lang="en-US" altLang="zh-CN" sz="2400" dirty="0">
                <a:latin typeface="Arial" panose="020B0604020202020204" pitchFamily="34" charset="0"/>
              </a:rPr>
              <a:t>——</a:t>
            </a:r>
            <a:r>
              <a:rPr lang="zh-CN" altLang="en-US" sz="2400" dirty="0">
                <a:latin typeface="Arial" panose="020B0604020202020204" pitchFamily="34" charset="0"/>
              </a:rPr>
              <a:t>储存</a:t>
            </a:r>
            <a:r>
              <a:rPr lang="en-US" altLang="zh-CN" sz="2400" dirty="0">
                <a:latin typeface="Arial" panose="020B0604020202020204" pitchFamily="34" charset="0"/>
              </a:rPr>
              <a:t>CI</a:t>
            </a:r>
            <a:r>
              <a:rPr lang="zh-CN" altLang="en-US" sz="2400" dirty="0">
                <a:latin typeface="Arial" panose="020B0604020202020204" pitchFamily="34" charset="0"/>
              </a:rPr>
              <a:t>所有的相关数据，以及</a:t>
            </a:r>
            <a:r>
              <a:rPr lang="en-US" altLang="zh-CN" sz="2400" dirty="0">
                <a:latin typeface="Arial" panose="020B0604020202020204" pitchFamily="34" charset="0"/>
              </a:rPr>
              <a:t>CI</a:t>
            </a:r>
            <a:r>
              <a:rPr lang="zh-CN" altLang="en-US" sz="2400" dirty="0">
                <a:latin typeface="Arial" panose="020B0604020202020204" pitchFamily="34" charset="0"/>
              </a:rPr>
              <a:t>与</a:t>
            </a:r>
            <a:r>
              <a:rPr lang="en-US" altLang="zh-CN" sz="2400" dirty="0">
                <a:latin typeface="Arial" panose="020B0604020202020204" pitchFamily="34" charset="0"/>
              </a:rPr>
              <a:t>CI</a:t>
            </a:r>
            <a:r>
              <a:rPr lang="zh-CN" altLang="en-US" sz="2400" dirty="0">
                <a:latin typeface="Arial" panose="020B0604020202020204" pitchFamily="34" charset="0"/>
              </a:rPr>
              <a:t>之间的关系</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en-US" altLang="zh-CN" sz="2400" dirty="0">
                <a:latin typeface="Arial" panose="020B0604020202020204" pitchFamily="34" charset="0"/>
              </a:rPr>
              <a:t>DSL</a:t>
            </a:r>
            <a:r>
              <a:rPr lang="zh-CN" altLang="en-US" sz="2400" dirty="0">
                <a:latin typeface="Arial" panose="020B0604020202020204" pitchFamily="34" charset="0"/>
              </a:rPr>
              <a:t>（</a:t>
            </a:r>
            <a:r>
              <a:rPr lang="en-US" altLang="zh-CN" sz="2400" dirty="0">
                <a:latin typeface="Arial" panose="020B0604020202020204" pitchFamily="34" charset="0"/>
              </a:rPr>
              <a:t>Definitive Software Library</a:t>
            </a:r>
            <a:r>
              <a:rPr lang="zh-CN" altLang="en-US" sz="2400" dirty="0">
                <a:latin typeface="Arial" panose="020B0604020202020204" pitchFamily="34" charset="0"/>
              </a:rPr>
              <a:t>）</a:t>
            </a:r>
            <a:endParaRPr lang="zh-CN" altLang="en-US" sz="2400" dirty="0">
              <a:latin typeface="Arial" panose="020B0604020202020204" pitchFamily="34" charset="0"/>
            </a:endParaRPr>
          </a:p>
          <a:p>
            <a:pPr marL="1143000" lvl="2" indent="-228600" eaLnBrk="1" hangingPunct="1">
              <a:spcBef>
                <a:spcPct val="20000"/>
              </a:spcBef>
              <a:buClr>
                <a:schemeClr val="accent2"/>
              </a:buClr>
              <a:buFont typeface="Wingdings" panose="05000000000000000000" pitchFamily="2" charset="2"/>
            </a:pPr>
            <a:r>
              <a:rPr lang="zh-CN" altLang="en-US" sz="2400" dirty="0">
                <a:latin typeface="Arial" panose="020B0604020202020204" pitchFamily="34" charset="0"/>
              </a:rPr>
              <a:t>    </a:t>
            </a:r>
            <a:r>
              <a:rPr lang="en-US" altLang="zh-CN" sz="2400" dirty="0">
                <a:latin typeface="Arial" panose="020B0604020202020204" pitchFamily="34" charset="0"/>
              </a:rPr>
              <a:t>——</a:t>
            </a:r>
            <a:r>
              <a:rPr lang="zh-CN" altLang="en-US" sz="2400" dirty="0">
                <a:latin typeface="Arial" panose="020B0604020202020204" pitchFamily="34" charset="0"/>
              </a:rPr>
              <a:t>存放和保管所有已批准的最终版本的软件配置</a:t>
            </a:r>
            <a:endParaRPr lang="zh-CN" altLang="en-US" sz="2400" dirty="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配置管理</a:t>
            </a:r>
            <a:endParaRPr lang="zh-CN" altLang="en-US" dirty="0">
              <a:ea typeface="宋体" panose="02010600030101010101" pitchFamily="2" charset="-122"/>
            </a:endParaRPr>
          </a:p>
        </p:txBody>
      </p:sp>
      <p:sp>
        <p:nvSpPr>
          <p:cNvPr id="36866"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36867" name="Rectangle 3"/>
          <p:cNvSpPr txBox="1"/>
          <p:nvPr/>
        </p:nvSpPr>
        <p:spPr>
          <a:xfrm>
            <a:off x="836613" y="12779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buChar char="v"/>
            </a:pPr>
            <a:r>
              <a:rPr lang="zh-CN" altLang="en-US" sz="2000" dirty="0">
                <a:latin typeface="Arial" panose="020B0604020202020204" pitchFamily="34" charset="0"/>
              </a:rPr>
              <a:t>目标</a:t>
            </a:r>
            <a:r>
              <a:rPr lang="en-US" altLang="zh-CN" sz="2000" dirty="0">
                <a:latin typeface="Arial" panose="020B0604020202020204" pitchFamily="34" charset="0"/>
              </a:rPr>
              <a:t>——</a:t>
            </a:r>
            <a:r>
              <a:rPr lang="zh-CN" altLang="en-US" sz="2000" dirty="0">
                <a:latin typeface="Arial" panose="020B0604020202020204" pitchFamily="34" charset="0"/>
              </a:rPr>
              <a:t>配置管理有多层目标：</a:t>
            </a:r>
            <a:endParaRPr lang="zh-CN" altLang="en-US" sz="2000"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计量组织和服务中所使用的所有</a:t>
            </a:r>
            <a:r>
              <a:rPr lang="en-US" altLang="zh-CN" dirty="0">
                <a:latin typeface="Arial" panose="020B0604020202020204" pitchFamily="34" charset="0"/>
              </a:rPr>
              <a:t>IT</a:t>
            </a:r>
            <a:r>
              <a:rPr lang="zh-CN" altLang="en-US" dirty="0">
                <a:latin typeface="Arial" panose="020B0604020202020204" pitchFamily="34" charset="0"/>
              </a:rPr>
              <a:t>资产和配置项的价值</a:t>
            </a:r>
            <a:endParaRPr lang="zh-CN" altLang="en-US"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核实有关</a:t>
            </a:r>
            <a:r>
              <a:rPr lang="en-US" altLang="zh-CN" dirty="0">
                <a:latin typeface="Arial" panose="020B0604020202020204" pitchFamily="34" charset="0"/>
              </a:rPr>
              <a:t>IT</a:t>
            </a:r>
            <a:r>
              <a:rPr lang="zh-CN" altLang="en-US" dirty="0">
                <a:latin typeface="Arial" panose="020B0604020202020204" pitchFamily="34" charset="0"/>
              </a:rPr>
              <a:t>基础架构的配置记录的正确性并纠正发现的错误</a:t>
            </a:r>
            <a:endParaRPr lang="zh-CN" altLang="en-US"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提供准确的配置信息和相关文档以支持其它服务管理流程（事故管理、问题管理、变更管理和发布管理） </a:t>
            </a:r>
            <a:endParaRPr lang="zh-CN" altLang="en-US" dirty="0">
              <a:latin typeface="Arial" panose="020B0604020202020204" pitchFamily="34" charset="0"/>
            </a:endParaRPr>
          </a:p>
          <a:p>
            <a:pPr marL="342900" indent="-342900">
              <a:spcBef>
                <a:spcPct val="20000"/>
              </a:spcBef>
              <a:buClr>
                <a:schemeClr val="tx2"/>
              </a:buClr>
              <a:buFont typeface="Wingdings" panose="05000000000000000000" pitchFamily="2" charset="2"/>
              <a:buChar char="v"/>
            </a:pPr>
            <a:r>
              <a:rPr lang="zh-CN" altLang="en-US" sz="2000" dirty="0">
                <a:latin typeface="Arial" panose="020B0604020202020204" pitchFamily="34" charset="0"/>
              </a:rPr>
              <a:t>主要任务</a:t>
            </a:r>
            <a:endParaRPr lang="zh-CN" altLang="en-US" sz="2200"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识别相关信息的需求 </a:t>
            </a:r>
            <a:r>
              <a:rPr lang="en-US" altLang="zh-CN" dirty="0">
                <a:latin typeface="Arial" panose="020B0604020202020204" pitchFamily="34" charset="0"/>
              </a:rPr>
              <a:t>(</a:t>
            </a:r>
            <a:r>
              <a:rPr lang="zh-CN" altLang="en-US" dirty="0">
                <a:latin typeface="Arial" panose="020B0604020202020204" pitchFamily="34" charset="0"/>
              </a:rPr>
              <a:t>健全的配置管理的目的、范围、目标、策略和程序</a:t>
            </a:r>
            <a:r>
              <a:rPr lang="en-US" altLang="zh-CN" dirty="0">
                <a:latin typeface="Arial" panose="020B0604020202020204" pitchFamily="34" charset="0"/>
              </a:rPr>
              <a:t>)</a:t>
            </a:r>
            <a:endParaRPr lang="en-US" altLang="zh-CN"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与配置项所有者一起识别和标识配置项，有效的文档、版本及相互关系</a:t>
            </a:r>
            <a:endParaRPr lang="zh-CN" altLang="en-US"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在中心配置管理数据库中记录配置项</a:t>
            </a:r>
            <a:endParaRPr lang="zh-CN" altLang="en-US"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建立程序和文档标准以确保只有被授权及可辨别的配置项被记录和可追溯的历史记录是有效的</a:t>
            </a:r>
            <a:endParaRPr lang="zh-CN" altLang="en-US"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确保数据的永久状态</a:t>
            </a:r>
            <a:r>
              <a:rPr lang="en-US" altLang="zh-CN" dirty="0">
                <a:latin typeface="Arial" panose="020B0604020202020204" pitchFamily="34" charset="0"/>
              </a:rPr>
              <a:t>(</a:t>
            </a:r>
            <a:r>
              <a:rPr lang="zh-CN" altLang="en-US" dirty="0">
                <a:latin typeface="Arial" panose="020B0604020202020204" pitchFamily="34" charset="0"/>
              </a:rPr>
              <a:t>配置状况报告</a:t>
            </a:r>
            <a:r>
              <a:rPr lang="en-US" altLang="zh-CN" dirty="0">
                <a:latin typeface="Arial" panose="020B0604020202020204" pitchFamily="34" charset="0"/>
              </a:rPr>
              <a:t>)</a:t>
            </a:r>
            <a:endParaRPr lang="en-US" altLang="zh-CN" dirty="0">
              <a:latin typeface="Arial" panose="020B0604020202020204" pitchFamily="34" charset="0"/>
            </a:endParaRPr>
          </a:p>
          <a:p>
            <a:pPr marL="1143000" lvl="2" indent="-228600" eaLnBrk="1" hangingPunct="1">
              <a:spcBef>
                <a:spcPct val="20000"/>
              </a:spcBef>
              <a:buClr>
                <a:schemeClr val="accent2"/>
              </a:buClr>
              <a:buChar char="•"/>
            </a:pPr>
            <a:r>
              <a:rPr lang="zh-CN" altLang="en-US" dirty="0">
                <a:latin typeface="Arial" panose="020B0604020202020204" pitchFamily="34" charset="0"/>
              </a:rPr>
              <a:t>对</a:t>
            </a:r>
            <a:r>
              <a:rPr lang="en-US" altLang="zh-CN" dirty="0">
                <a:latin typeface="Arial" panose="020B0604020202020204" pitchFamily="34" charset="0"/>
              </a:rPr>
              <a:t>CDMB</a:t>
            </a:r>
            <a:r>
              <a:rPr lang="zh-CN" altLang="en-US" dirty="0">
                <a:latin typeface="Arial" panose="020B0604020202020204" pitchFamily="34" charset="0"/>
              </a:rPr>
              <a:t>中记录的配置项进行审验</a:t>
            </a:r>
            <a:endParaRPr lang="zh-CN" altLang="en-US" dirty="0">
              <a:latin typeface="Arial" panose="020B0604020202020204" pitchFamily="34" charset="0"/>
            </a:endParaRPr>
          </a:p>
          <a:p>
            <a:pPr marL="342900" indent="-342900">
              <a:spcBef>
                <a:spcPct val="20000"/>
              </a:spcBef>
              <a:buClr>
                <a:schemeClr val="tx2"/>
              </a:buClr>
              <a:buFont typeface="Wingdings" panose="05000000000000000000" pitchFamily="2" charset="2"/>
              <a:buChar char="v"/>
            </a:pPr>
            <a:endParaRPr lang="zh-CN" altLang="en-US" sz="2400" dirty="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变更管理</a:t>
            </a:r>
            <a:endParaRPr lang="zh-CN" altLang="en-US" dirty="0">
              <a:ea typeface="宋体" panose="02010600030101010101" pitchFamily="2" charset="-122"/>
            </a:endParaRPr>
          </a:p>
        </p:txBody>
      </p:sp>
      <p:sp>
        <p:nvSpPr>
          <p:cNvPr id="38914"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38915" name="Rectangle 3"/>
          <p:cNvSpPr txBox="1"/>
          <p:nvPr/>
        </p:nvSpPr>
        <p:spPr>
          <a:xfrm>
            <a:off x="836613" y="1277938"/>
            <a:ext cx="8013700" cy="5327650"/>
          </a:xfrm>
          <a:prstGeom prst="rect">
            <a:avLst/>
          </a:prstGeom>
          <a:noFill/>
          <a:ln w="9525">
            <a:noFill/>
          </a:ln>
        </p:spPr>
        <p:txBody>
          <a:bodyPr anchor="t" anchorCtr="0"/>
          <a:p>
            <a:pPr marL="342900" indent="-342900">
              <a:lnSpc>
                <a:spcPct val="90000"/>
              </a:lnSpc>
              <a:spcBef>
                <a:spcPct val="20000"/>
              </a:spcBef>
              <a:buClr>
                <a:schemeClr val="tx2"/>
              </a:buClr>
              <a:buFont typeface="Wingdings" panose="05000000000000000000" pitchFamily="2" charset="2"/>
              <a:buChar char="v"/>
            </a:pPr>
            <a:r>
              <a:rPr lang="zh-CN" altLang="en-US" sz="2400" dirty="0">
                <a:latin typeface="Arial" panose="020B0604020202020204" pitchFamily="34" charset="0"/>
              </a:rPr>
              <a:t>变更管理</a:t>
            </a:r>
            <a:r>
              <a:rPr lang="en-US" altLang="zh-CN" sz="2400" dirty="0">
                <a:latin typeface="Arial" panose="020B0604020202020204" pitchFamily="34" charset="0"/>
              </a:rPr>
              <a:t>(Change Management) </a:t>
            </a:r>
            <a:endParaRPr lang="en-US" altLang="zh-CN" sz="2400" dirty="0">
              <a:latin typeface="Arial" panose="020B0604020202020204" pitchFamily="34" charset="0"/>
            </a:endParaRPr>
          </a:p>
          <a:p>
            <a:pPr marL="742950" lvl="1" indent="-285750" eaLnBrk="1" hangingPunct="1">
              <a:lnSpc>
                <a:spcPct val="90000"/>
              </a:lnSpc>
              <a:spcBef>
                <a:spcPct val="20000"/>
              </a:spcBef>
              <a:buClr>
                <a:schemeClr val="accent1"/>
              </a:buClr>
              <a:buFont typeface="Wingdings" panose="05000000000000000000" pitchFamily="2" charset="2"/>
              <a:buChar char="§"/>
            </a:pPr>
            <a:r>
              <a:rPr lang="zh-CN" altLang="en-US" sz="2000" dirty="0">
                <a:latin typeface="Arial" panose="020B0604020202020204" pitchFamily="34" charset="0"/>
              </a:rPr>
              <a:t>目标</a:t>
            </a:r>
            <a:r>
              <a:rPr lang="en-US" altLang="zh-CN" sz="2000" dirty="0">
                <a:latin typeface="Arial" panose="020B0604020202020204" pitchFamily="34" charset="0"/>
              </a:rPr>
              <a:t>——</a:t>
            </a:r>
            <a:r>
              <a:rPr lang="zh-CN" altLang="en-US" sz="2000" dirty="0">
                <a:latin typeface="Arial" panose="020B0604020202020204" pitchFamily="34" charset="0"/>
              </a:rPr>
              <a:t>确保在变更实施的过程中使用标准的方法和步骤，从而以最快的速度实施变更，将由变更所导致的业务中断的影响减少到最低。 </a:t>
            </a:r>
            <a:endParaRPr lang="zh-CN" altLang="en-US" sz="2000" dirty="0">
              <a:latin typeface="Arial" panose="020B0604020202020204" pitchFamily="34" charset="0"/>
            </a:endParaRPr>
          </a:p>
          <a:p>
            <a:pPr marL="742950" lvl="1" indent="-285750" eaLnBrk="1" hangingPunct="1">
              <a:lnSpc>
                <a:spcPct val="90000"/>
              </a:lnSpc>
              <a:spcBef>
                <a:spcPct val="20000"/>
              </a:spcBef>
              <a:buClr>
                <a:schemeClr val="accent1"/>
              </a:buClr>
              <a:buFont typeface="Wingdings" panose="05000000000000000000" pitchFamily="2" charset="2"/>
              <a:buChar char="§"/>
            </a:pPr>
            <a:r>
              <a:rPr lang="zh-CN" altLang="en-US" sz="2000" dirty="0">
                <a:latin typeface="Arial" panose="020B0604020202020204" pitchFamily="34" charset="0"/>
              </a:rPr>
              <a:t>主要任务</a:t>
            </a:r>
            <a:endParaRPr lang="zh-CN" altLang="en-US" sz="20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记录和筛选变更请求</a:t>
            </a:r>
            <a:r>
              <a:rPr lang="en-US" altLang="zh-CN" sz="2200" dirty="0">
                <a:latin typeface="Arial" panose="020B0604020202020204" pitchFamily="34" charset="0"/>
              </a:rPr>
              <a:t>(Request for Change)</a:t>
            </a:r>
            <a:endParaRPr lang="en-US" altLang="zh-CN"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对</a:t>
            </a:r>
            <a:r>
              <a:rPr lang="en-US" altLang="zh-CN" sz="2200" dirty="0">
                <a:latin typeface="Arial" panose="020B0604020202020204" pitchFamily="34" charset="0"/>
              </a:rPr>
              <a:t>RFC</a:t>
            </a:r>
            <a:r>
              <a:rPr lang="zh-CN" altLang="en-US" sz="2200" dirty="0">
                <a:latin typeface="Arial" panose="020B0604020202020204" pitchFamily="34" charset="0"/>
              </a:rPr>
              <a:t>进行分类并划分优先级</a:t>
            </a:r>
            <a:endParaRPr lang="zh-CN" altLang="en-US"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评价</a:t>
            </a:r>
            <a:r>
              <a:rPr lang="en-US" altLang="zh-CN" sz="2200" dirty="0">
                <a:latin typeface="Arial" panose="020B0604020202020204" pitchFamily="34" charset="0"/>
              </a:rPr>
              <a:t>RFC</a:t>
            </a:r>
            <a:r>
              <a:rPr lang="zh-CN" altLang="en-US" sz="2200" dirty="0">
                <a:latin typeface="Arial" panose="020B0604020202020204" pitchFamily="34" charset="0"/>
              </a:rPr>
              <a:t>对基础架构和其他服务的影响，及非</a:t>
            </a:r>
            <a:r>
              <a:rPr lang="en-US" altLang="zh-CN" sz="2200" dirty="0">
                <a:latin typeface="Arial" panose="020B0604020202020204" pitchFamily="34" charset="0"/>
              </a:rPr>
              <a:t>IT</a:t>
            </a:r>
            <a:r>
              <a:rPr lang="zh-CN" altLang="en-US" sz="2200" dirty="0">
                <a:latin typeface="Arial" panose="020B0604020202020204" pitchFamily="34" charset="0"/>
              </a:rPr>
              <a:t>流程与不实施</a:t>
            </a:r>
            <a:r>
              <a:rPr lang="en-US" altLang="zh-CN" sz="2200" dirty="0">
                <a:latin typeface="Arial" panose="020B0604020202020204" pitchFamily="34" charset="0"/>
              </a:rPr>
              <a:t>RFC</a:t>
            </a:r>
            <a:r>
              <a:rPr lang="zh-CN" altLang="en-US" sz="2200" dirty="0">
                <a:latin typeface="Arial" panose="020B0604020202020204" pitchFamily="34" charset="0"/>
              </a:rPr>
              <a:t>的影响</a:t>
            </a:r>
            <a:endParaRPr lang="zh-CN" altLang="en-US"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实施</a:t>
            </a:r>
            <a:r>
              <a:rPr lang="en-US" altLang="zh-CN" sz="2200" dirty="0">
                <a:latin typeface="Arial" panose="020B0604020202020204" pitchFamily="34" charset="0"/>
              </a:rPr>
              <a:t>RFC</a:t>
            </a:r>
            <a:r>
              <a:rPr lang="zh-CN" altLang="en-US" sz="2200" dirty="0">
                <a:latin typeface="Arial" panose="020B0604020202020204" pitchFamily="34" charset="0"/>
              </a:rPr>
              <a:t>所需要的资源</a:t>
            </a:r>
            <a:endParaRPr lang="zh-CN" altLang="en-US"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获得实施</a:t>
            </a:r>
            <a:r>
              <a:rPr lang="en-US" altLang="zh-CN" sz="2200" dirty="0">
                <a:latin typeface="Arial" panose="020B0604020202020204" pitchFamily="34" charset="0"/>
              </a:rPr>
              <a:t>RFC</a:t>
            </a:r>
            <a:r>
              <a:rPr lang="zh-CN" altLang="en-US" sz="2200" dirty="0">
                <a:latin typeface="Arial" panose="020B0604020202020204" pitchFamily="34" charset="0"/>
              </a:rPr>
              <a:t>的正式批准</a:t>
            </a:r>
            <a:endParaRPr lang="zh-CN" altLang="en-US"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变更进度安排</a:t>
            </a:r>
            <a:endParaRPr lang="zh-CN" altLang="en-US"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实施</a:t>
            </a:r>
            <a:r>
              <a:rPr lang="en-US" altLang="zh-CN" sz="2200" dirty="0">
                <a:latin typeface="Arial" panose="020B0604020202020204" pitchFamily="34" charset="0"/>
              </a:rPr>
              <a:t>RFC</a:t>
            </a:r>
            <a:endParaRPr lang="en-US" altLang="zh-CN" sz="2200" dirty="0">
              <a:latin typeface="Arial" panose="020B0604020202020204" pitchFamily="34" charset="0"/>
            </a:endParaRPr>
          </a:p>
          <a:p>
            <a:pPr marL="1143000" lvl="2" indent="-228600" eaLnBrk="1" hangingPunct="1">
              <a:lnSpc>
                <a:spcPct val="90000"/>
              </a:lnSpc>
              <a:spcBef>
                <a:spcPct val="20000"/>
              </a:spcBef>
              <a:buClr>
                <a:schemeClr val="accent2"/>
              </a:buClr>
              <a:buChar char="•"/>
            </a:pPr>
            <a:r>
              <a:rPr lang="zh-CN" altLang="en-US" sz="2200" dirty="0">
                <a:latin typeface="Arial" panose="020B0604020202020204" pitchFamily="34" charset="0"/>
              </a:rPr>
              <a:t>评审</a:t>
            </a:r>
            <a:r>
              <a:rPr lang="en-US" altLang="zh-CN" sz="2200" dirty="0">
                <a:latin typeface="Arial" panose="020B0604020202020204" pitchFamily="34" charset="0"/>
              </a:rPr>
              <a:t>RFC</a:t>
            </a:r>
            <a:r>
              <a:rPr lang="zh-CN" altLang="en-US" sz="2200" dirty="0">
                <a:latin typeface="Arial" panose="020B0604020202020204" pitchFamily="34" charset="0"/>
              </a:rPr>
              <a:t>的实施 </a:t>
            </a:r>
            <a:endParaRPr lang="zh-CN" altLang="en-US" sz="2400" dirty="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发布管理</a:t>
            </a:r>
            <a:endParaRPr lang="zh-CN" altLang="en-US" dirty="0">
              <a:ea typeface="宋体" panose="02010600030101010101" pitchFamily="2" charset="-122"/>
            </a:endParaRPr>
          </a:p>
        </p:txBody>
      </p:sp>
      <p:sp>
        <p:nvSpPr>
          <p:cNvPr id="40962"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40963" name="Rectangle 3"/>
          <p:cNvSpPr txBox="1"/>
          <p:nvPr/>
        </p:nvSpPr>
        <p:spPr>
          <a:xfrm>
            <a:off x="836613" y="12779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buChar char="v"/>
            </a:pPr>
            <a:r>
              <a:rPr lang="zh-CN" altLang="en-US" sz="2800" dirty="0">
                <a:latin typeface="Arial" panose="020B0604020202020204" pitchFamily="34" charset="0"/>
              </a:rPr>
              <a:t>发布管理</a:t>
            </a:r>
            <a:r>
              <a:rPr lang="en-US" altLang="zh-CN" sz="2800" dirty="0">
                <a:latin typeface="Arial" panose="020B0604020202020204" pitchFamily="34" charset="0"/>
              </a:rPr>
              <a:t>(Release Management) </a:t>
            </a:r>
            <a:endParaRPr lang="en-US" altLang="zh-CN" sz="28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目标</a:t>
            </a:r>
            <a:r>
              <a:rPr lang="en-US" altLang="zh-CN" sz="2600" dirty="0">
                <a:latin typeface="Arial" panose="020B0604020202020204" pitchFamily="34" charset="0"/>
              </a:rPr>
              <a:t>——</a:t>
            </a:r>
            <a:r>
              <a:rPr lang="zh-CN" altLang="en-US" sz="2600" dirty="0">
                <a:latin typeface="Arial" panose="020B0604020202020204" pitchFamily="34" charset="0"/>
              </a:rPr>
              <a:t>确保只有正确的、被授权的和经过测试的系统组件（软件、硬件及相关文档）才能被正确、按时安装。 </a:t>
            </a:r>
            <a:endParaRPr lang="zh-CN" altLang="en-US" sz="2600" dirty="0">
              <a:latin typeface="Arial" panose="020B0604020202020204" pitchFamily="34" charset="0"/>
            </a:endParaRPr>
          </a:p>
          <a:p>
            <a:pPr marL="742950" lvl="1" indent="-285750" eaLnBrk="1" hangingPunct="1">
              <a:spcBef>
                <a:spcPct val="20000"/>
              </a:spcBef>
              <a:buClr>
                <a:schemeClr val="accent1"/>
              </a:buClr>
              <a:buFont typeface="Wingdings" panose="05000000000000000000" pitchFamily="2" charset="2"/>
              <a:buChar char="§"/>
            </a:pPr>
            <a:r>
              <a:rPr lang="zh-CN" altLang="en-US" sz="2600" dirty="0">
                <a:latin typeface="Arial" panose="020B0604020202020204" pitchFamily="34" charset="0"/>
              </a:rPr>
              <a:t>主要任务</a:t>
            </a:r>
            <a:endParaRPr lang="zh-CN" altLang="en-US" sz="26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制定发布计划</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设计发布测试及执行测试的程序以鉴定是否合格</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制定首次运行计划</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通知并培训可能的客户</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结束发布</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实施前后对组件进行审计</a:t>
            </a:r>
            <a:endParaRPr lang="zh-CN" altLang="en-US" sz="2400" dirty="0">
              <a:latin typeface="Arial" panose="020B0604020202020204" pitchFamily="34" charset="0"/>
            </a:endParaRPr>
          </a:p>
          <a:p>
            <a:pPr marL="1143000" lvl="2" indent="-228600" eaLnBrk="1" hangingPunct="1">
              <a:spcBef>
                <a:spcPct val="20000"/>
              </a:spcBef>
              <a:buClr>
                <a:schemeClr val="accent2"/>
              </a:buClr>
              <a:buChar char="•"/>
            </a:pPr>
            <a:r>
              <a:rPr lang="zh-CN" altLang="en-US" sz="2400" dirty="0">
                <a:latin typeface="Arial" panose="020B0604020202020204" pitchFamily="34" charset="0"/>
              </a:rPr>
              <a:t>安装及分发 </a:t>
            </a:r>
            <a:endParaRPr lang="zh-CN" altLang="en-US" sz="2400" dirty="0">
              <a:latin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服务支持流程</a:t>
            </a:r>
            <a:endParaRPr lang="zh-CN" altLang="en-US" dirty="0">
              <a:ea typeface="宋体" panose="02010600030101010101" pitchFamily="2" charset="-122"/>
            </a:endParaRPr>
          </a:p>
        </p:txBody>
      </p:sp>
      <p:pic>
        <p:nvPicPr>
          <p:cNvPr id="43010" name="Picture 1" descr="C:\Documents and Settings\yinlu\桌面\200611178761163748823519.jpg"/>
          <p:cNvPicPr>
            <a:picLocks noChangeAspect="1"/>
          </p:cNvPicPr>
          <p:nvPr/>
        </p:nvPicPr>
        <p:blipFill>
          <a:blip r:embed="rId1"/>
          <a:stretch>
            <a:fillRect/>
          </a:stretch>
        </p:blipFill>
        <p:spPr>
          <a:xfrm>
            <a:off x="0" y="928688"/>
            <a:ext cx="9144000" cy="5929312"/>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7"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 Service Delivery</a:t>
            </a:r>
            <a:r>
              <a:rPr lang="zh-CN" altLang="en-US" dirty="0">
                <a:ea typeface="宋体" panose="02010600030101010101" pitchFamily="2" charset="-122"/>
              </a:rPr>
              <a:t>（服务交付）</a:t>
            </a:r>
            <a:endParaRPr lang="zh-CN" altLang="en-US" dirty="0">
              <a:ea typeface="宋体" panose="02010600030101010101" pitchFamily="2" charset="-122"/>
            </a:endParaRPr>
          </a:p>
        </p:txBody>
      </p:sp>
      <p:grpSp>
        <p:nvGrpSpPr>
          <p:cNvPr id="45058" name="Group 3"/>
          <p:cNvGrpSpPr/>
          <p:nvPr/>
        </p:nvGrpSpPr>
        <p:grpSpPr>
          <a:xfrm>
            <a:off x="2706688" y="1933575"/>
            <a:ext cx="3762375" cy="4162425"/>
            <a:chOff x="1768" y="1183"/>
            <a:chExt cx="2370" cy="2622"/>
          </a:xfrm>
        </p:grpSpPr>
        <p:sp>
          <p:nvSpPr>
            <p:cNvPr id="45059" name="AutoShape 4"/>
            <p:cNvSpPr/>
            <p:nvPr/>
          </p:nvSpPr>
          <p:spPr>
            <a:xfrm rot="10800000">
              <a:off x="2561" y="3142"/>
              <a:ext cx="751" cy="663"/>
            </a:xfrm>
            <a:prstGeom prst="triangle">
              <a:avLst>
                <a:gd name="adj" fmla="val 50000"/>
              </a:avLst>
            </a:prstGeom>
            <a:solidFill>
              <a:schemeClr val="folHlink">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folHlink"/>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60" name="AutoShape 5"/>
            <p:cNvSpPr/>
            <p:nvPr/>
          </p:nvSpPr>
          <p:spPr>
            <a:xfrm>
              <a:off x="2572" y="1183"/>
              <a:ext cx="751" cy="663"/>
            </a:xfrm>
            <a:prstGeom prst="triangle">
              <a:avLst>
                <a:gd name="adj" fmla="val 50000"/>
              </a:avLst>
            </a:prstGeom>
            <a:solidFill>
              <a:schemeClr val="accent1">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accent1"/>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61" name="AutoShape 6"/>
            <p:cNvSpPr/>
            <p:nvPr/>
          </p:nvSpPr>
          <p:spPr>
            <a:xfrm rot="7186656">
              <a:off x="3429" y="2641"/>
              <a:ext cx="752" cy="663"/>
            </a:xfrm>
            <a:prstGeom prst="triangle">
              <a:avLst>
                <a:gd name="adj" fmla="val 50000"/>
              </a:avLst>
            </a:prstGeom>
            <a:solidFill>
              <a:schemeClr val="accent1">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accent1"/>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62" name="AutoShape 7"/>
            <p:cNvSpPr/>
            <p:nvPr/>
          </p:nvSpPr>
          <p:spPr>
            <a:xfrm rot="3597399">
              <a:off x="3427" y="1675"/>
              <a:ext cx="751" cy="662"/>
            </a:xfrm>
            <a:prstGeom prst="triangle">
              <a:avLst>
                <a:gd name="adj" fmla="val 50000"/>
              </a:avLst>
            </a:prstGeom>
            <a:solidFill>
              <a:schemeClr val="folHlink">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folHlink"/>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63" name="AutoShape 8"/>
            <p:cNvSpPr/>
            <p:nvPr/>
          </p:nvSpPr>
          <p:spPr>
            <a:xfrm rot="-7225481">
              <a:off x="1723" y="2647"/>
              <a:ext cx="751" cy="663"/>
            </a:xfrm>
            <a:prstGeom prst="triangle">
              <a:avLst>
                <a:gd name="adj" fmla="val 50000"/>
              </a:avLst>
            </a:prstGeom>
            <a:solidFill>
              <a:schemeClr val="accent1">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accent1"/>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64" name="AutoShape 9"/>
            <p:cNvSpPr/>
            <p:nvPr/>
          </p:nvSpPr>
          <p:spPr>
            <a:xfrm rot="-3614670">
              <a:off x="1725" y="1672"/>
              <a:ext cx="752" cy="663"/>
            </a:xfrm>
            <a:prstGeom prst="triangle">
              <a:avLst>
                <a:gd name="adj" fmla="val 50000"/>
              </a:avLst>
            </a:prstGeom>
            <a:solidFill>
              <a:schemeClr val="folHlink">
                <a:alpha val="50195"/>
              </a:schemeClr>
            </a:solidFill>
            <a:ln w="9525"/>
            <a:scene3d>
              <a:camera prst="legacyObliqueTopRight">
                <a:rot lat="0" lon="0" rev="0"/>
              </a:camera>
              <a:lightRig rig="legacyFlat3" dir="b"/>
            </a:scene3d>
            <a:sp3d extrusionH="163500" prstMaterial="legacyMatte">
              <a:bevelT w="13500" h="13500" prst="angle"/>
              <a:bevelB w="13500" h="13500" prst="angle"/>
              <a:extrusionClr>
                <a:schemeClr val="folHlink"/>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65" name="Line 10"/>
            <p:cNvSpPr/>
            <p:nvPr/>
          </p:nvSpPr>
          <p:spPr>
            <a:xfrm>
              <a:off x="2147" y="3385"/>
              <a:ext cx="745" cy="0"/>
            </a:xfrm>
            <a:prstGeom prst="line">
              <a:avLst/>
            </a:prstGeom>
            <a:ln w="9525">
              <a:noFill/>
            </a:ln>
          </p:spPr>
        </p:sp>
      </p:grpSp>
      <p:sp>
        <p:nvSpPr>
          <p:cNvPr id="45066" name="Rectangle 11"/>
          <p:cNvSpPr/>
          <p:nvPr/>
        </p:nvSpPr>
        <p:spPr>
          <a:xfrm>
            <a:off x="1112838" y="5280025"/>
            <a:ext cx="1957387" cy="517525"/>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Capacity Management</a:t>
            </a:r>
            <a:endParaRPr lang="en-US" altLang="zh-CN" sz="1400" b="0" dirty="0">
              <a:latin typeface="Arial" panose="020B0604020202020204" pitchFamily="34" charset="0"/>
            </a:endParaRPr>
          </a:p>
          <a:p>
            <a:pPr algn="ctr"/>
            <a:r>
              <a:rPr lang="zh-CN" altLang="en-US" sz="1400" dirty="0">
                <a:latin typeface="宋体" panose="02010600030101010101" pitchFamily="2" charset="-122"/>
              </a:rPr>
              <a:t>能力管理</a:t>
            </a:r>
            <a:r>
              <a:rPr lang="zh-CN" altLang="en-US" sz="1400" dirty="0">
                <a:solidFill>
                  <a:schemeClr val="bg1"/>
                </a:solidFill>
                <a:latin typeface="宋体" panose="02010600030101010101" pitchFamily="2" charset="-122"/>
              </a:rPr>
              <a:t> </a:t>
            </a:r>
            <a:endParaRPr lang="zh-CN" altLang="en-US" sz="1400" dirty="0">
              <a:solidFill>
                <a:schemeClr val="bg1"/>
              </a:solidFill>
              <a:latin typeface="宋体" panose="02010600030101010101" pitchFamily="2" charset="-122"/>
            </a:endParaRPr>
          </a:p>
        </p:txBody>
      </p:sp>
      <p:sp>
        <p:nvSpPr>
          <p:cNvPr id="45067" name="Rectangle 12"/>
          <p:cNvSpPr/>
          <p:nvPr/>
        </p:nvSpPr>
        <p:spPr>
          <a:xfrm>
            <a:off x="287338" y="3084513"/>
            <a:ext cx="2039937" cy="579437"/>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Financial Management</a:t>
            </a:r>
            <a:r>
              <a:rPr lang="en-US" altLang="zh-CN" dirty="0">
                <a:solidFill>
                  <a:schemeClr val="bg1"/>
                </a:solidFill>
                <a:latin typeface="Arial" panose="020B0604020202020204" pitchFamily="34" charset="0"/>
              </a:rPr>
              <a:t> </a:t>
            </a:r>
            <a:endParaRPr lang="en-US" altLang="zh-CN" dirty="0">
              <a:solidFill>
                <a:schemeClr val="bg1"/>
              </a:solidFill>
              <a:latin typeface="Arial" panose="020B0604020202020204" pitchFamily="34" charset="0"/>
            </a:endParaRPr>
          </a:p>
          <a:p>
            <a:pPr algn="ctr"/>
            <a:r>
              <a:rPr lang="zh-CN" altLang="en-US" sz="1400" dirty="0">
                <a:latin typeface="Arial" panose="020B0604020202020204" pitchFamily="34" charset="0"/>
              </a:rPr>
              <a:t>财务管理</a:t>
            </a:r>
            <a:endParaRPr lang="zh-CN" altLang="en-US" sz="1400" dirty="0">
              <a:latin typeface="Arial" panose="020B0604020202020204" pitchFamily="34" charset="0"/>
            </a:endParaRPr>
          </a:p>
        </p:txBody>
      </p:sp>
      <p:sp>
        <p:nvSpPr>
          <p:cNvPr id="45068" name="Rectangle 13"/>
          <p:cNvSpPr/>
          <p:nvPr/>
        </p:nvSpPr>
        <p:spPr>
          <a:xfrm>
            <a:off x="387350" y="4556125"/>
            <a:ext cx="1663700" cy="792163"/>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Service Continuity </a:t>
            </a:r>
            <a:endParaRPr lang="en-US" altLang="zh-CN" sz="1400" b="0" dirty="0">
              <a:latin typeface="Arial" panose="020B0604020202020204" pitchFamily="34" charset="0"/>
            </a:endParaRPr>
          </a:p>
          <a:p>
            <a:pPr algn="ctr"/>
            <a:r>
              <a:rPr lang="en-US" altLang="zh-CN" sz="1400" b="0" dirty="0">
                <a:latin typeface="Arial" panose="020B0604020202020204" pitchFamily="34" charset="0"/>
              </a:rPr>
              <a:t>Management</a:t>
            </a:r>
            <a:r>
              <a:rPr lang="en-US" altLang="zh-CN" dirty="0">
                <a:solidFill>
                  <a:schemeClr val="bg1"/>
                </a:solidFill>
                <a:latin typeface="Arial" panose="020B0604020202020204" pitchFamily="34" charset="0"/>
              </a:rPr>
              <a:t> </a:t>
            </a:r>
            <a:endParaRPr lang="en-US" altLang="zh-CN" dirty="0">
              <a:solidFill>
                <a:schemeClr val="bg1"/>
              </a:solidFill>
              <a:latin typeface="Arial" panose="020B0604020202020204" pitchFamily="34" charset="0"/>
            </a:endParaRPr>
          </a:p>
          <a:p>
            <a:pPr algn="ctr"/>
            <a:r>
              <a:rPr lang="zh-CN" altLang="en-US" sz="1400" dirty="0">
                <a:latin typeface="Arial" panose="020B0604020202020204" pitchFamily="34" charset="0"/>
              </a:rPr>
              <a:t>服务持续性管理</a:t>
            </a:r>
            <a:endParaRPr lang="zh-CN" altLang="en-US" sz="1400" dirty="0">
              <a:latin typeface="Arial" panose="020B0604020202020204" pitchFamily="34" charset="0"/>
            </a:endParaRPr>
          </a:p>
        </p:txBody>
      </p:sp>
      <p:sp>
        <p:nvSpPr>
          <p:cNvPr id="45069" name="Rectangle 14"/>
          <p:cNvSpPr/>
          <p:nvPr/>
        </p:nvSpPr>
        <p:spPr>
          <a:xfrm>
            <a:off x="7123113" y="3133725"/>
            <a:ext cx="1495425" cy="730250"/>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     Service Level</a:t>
            </a:r>
            <a:endParaRPr lang="en-US" altLang="zh-CN" sz="1400" b="0" dirty="0">
              <a:latin typeface="Arial" panose="020B0604020202020204" pitchFamily="34" charset="0"/>
            </a:endParaRPr>
          </a:p>
          <a:p>
            <a:pPr algn="ctr"/>
            <a:r>
              <a:rPr lang="en-US" altLang="zh-CN" sz="1400" b="0" dirty="0">
                <a:latin typeface="Arial" panose="020B0604020202020204" pitchFamily="34" charset="0"/>
              </a:rPr>
              <a:t> Management</a:t>
            </a:r>
            <a:endParaRPr lang="en-US" altLang="zh-CN" sz="1400" b="0" dirty="0">
              <a:latin typeface="Arial" panose="020B0604020202020204" pitchFamily="34" charset="0"/>
            </a:endParaRPr>
          </a:p>
          <a:p>
            <a:pPr algn="ctr"/>
            <a:r>
              <a:rPr lang="zh-CN" altLang="en-US" sz="1400" dirty="0">
                <a:latin typeface="Arial" panose="020B0604020202020204" pitchFamily="34" charset="0"/>
              </a:rPr>
              <a:t>服务水平管理</a:t>
            </a:r>
            <a:endParaRPr lang="zh-CN" altLang="en-US" sz="1400" dirty="0">
              <a:latin typeface="Arial" panose="020B0604020202020204" pitchFamily="34" charset="0"/>
            </a:endParaRPr>
          </a:p>
        </p:txBody>
      </p:sp>
      <p:sp>
        <p:nvSpPr>
          <p:cNvPr id="45070" name="Rectangle 15"/>
          <p:cNvSpPr/>
          <p:nvPr/>
        </p:nvSpPr>
        <p:spPr>
          <a:xfrm>
            <a:off x="7265988" y="4505325"/>
            <a:ext cx="1217612" cy="730250"/>
          </a:xfrm>
          <a:prstGeom prst="rect">
            <a:avLst/>
          </a:prstGeom>
          <a:noFill/>
          <a:ln w="9525">
            <a:noFill/>
          </a:ln>
        </p:spPr>
        <p:txBody>
          <a:bodyPr wrap="none" anchor="t" anchorCtr="0">
            <a:spAutoFit/>
          </a:bodyPr>
          <a:p>
            <a:pPr algn="ctr"/>
            <a:r>
              <a:rPr lang="en-US" altLang="zh-CN" sz="1400" b="0" dirty="0">
                <a:latin typeface="Arial" panose="020B0604020202020204" pitchFamily="34" charset="0"/>
              </a:rPr>
              <a:t>Availability </a:t>
            </a:r>
            <a:endParaRPr lang="en-US" altLang="zh-CN" sz="1400" b="0" dirty="0">
              <a:latin typeface="Arial" panose="020B0604020202020204" pitchFamily="34" charset="0"/>
            </a:endParaRPr>
          </a:p>
          <a:p>
            <a:pPr algn="ctr"/>
            <a:r>
              <a:rPr lang="en-US" altLang="zh-CN" sz="1400" b="0" dirty="0">
                <a:latin typeface="Arial" panose="020B0604020202020204" pitchFamily="34" charset="0"/>
              </a:rPr>
              <a:t>Management</a:t>
            </a:r>
            <a:endParaRPr lang="en-US" altLang="zh-CN" sz="1400" b="0" dirty="0">
              <a:latin typeface="Arial" panose="020B0604020202020204" pitchFamily="34" charset="0"/>
            </a:endParaRPr>
          </a:p>
          <a:p>
            <a:pPr algn="ctr"/>
            <a:r>
              <a:rPr lang="zh-CN" altLang="en-US" sz="1400" dirty="0">
                <a:latin typeface="Arial" panose="020B0604020202020204" pitchFamily="34" charset="0"/>
              </a:rPr>
              <a:t>可用性管理</a:t>
            </a:r>
            <a:endParaRPr lang="zh-CN" altLang="en-US" sz="1400" dirty="0">
              <a:latin typeface="Arial" panose="020B0604020202020204" pitchFamily="34" charset="0"/>
            </a:endParaRPr>
          </a:p>
        </p:txBody>
      </p:sp>
      <p:sp>
        <p:nvSpPr>
          <p:cNvPr id="45071" name="AutoShape 17"/>
          <p:cNvSpPr/>
          <p:nvPr/>
        </p:nvSpPr>
        <p:spPr>
          <a:xfrm>
            <a:off x="3563938" y="3081338"/>
            <a:ext cx="2093912" cy="1811337"/>
          </a:xfrm>
          <a:prstGeom prst="hexagon">
            <a:avLst>
              <a:gd name="adj" fmla="val 28900"/>
              <a:gd name="vf" fmla="val 115470"/>
            </a:avLst>
          </a:prstGeom>
          <a:solidFill>
            <a:srgbClr val="C0C0C0">
              <a:alpha val="0"/>
            </a:srgbClr>
          </a:solidFill>
          <a:ln w="9525"/>
          <a:scene3d>
            <a:camera prst="legacyPerspectiveFront">
              <a:rot lat="0" lon="0" rev="0"/>
            </a:camera>
            <a:lightRig rig="legacyFlat3" dir="b"/>
          </a:scene3d>
          <a:sp3d extrusionH="887400" prstMaterial="legacyMatte">
            <a:bevelT w="13500" h="13500" prst="angle"/>
            <a:bevelB w="13500" h="13500" prst="angle"/>
            <a:extrusionClr>
              <a:srgbClr val="C0C0C0"/>
            </a:extrusionClr>
          </a:sp3d>
        </p:spPr>
        <p:txBody>
          <a:bodyPr wrap="none" anchor="ctr" anchorCtr="0">
            <a:flatTx/>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45072" name="Line 18"/>
          <p:cNvSpPr/>
          <p:nvPr/>
        </p:nvSpPr>
        <p:spPr>
          <a:xfrm>
            <a:off x="3333750" y="5457825"/>
            <a:ext cx="1228725" cy="0"/>
          </a:xfrm>
          <a:prstGeom prst="line">
            <a:avLst/>
          </a:prstGeom>
          <a:ln w="9525" cap="flat" cmpd="sng">
            <a:solidFill>
              <a:srgbClr val="5F5F5F"/>
            </a:solidFill>
            <a:prstDash val="solid"/>
            <a:round/>
            <a:headEnd type="none" w="med" len="med"/>
            <a:tailEnd type="triangle" w="med" len="med"/>
          </a:ln>
        </p:spPr>
      </p:sp>
      <p:sp>
        <p:nvSpPr>
          <p:cNvPr id="45073" name="Text Box 20"/>
          <p:cNvSpPr txBox="1"/>
          <p:nvPr/>
        </p:nvSpPr>
        <p:spPr>
          <a:xfrm>
            <a:off x="3525838" y="3819525"/>
            <a:ext cx="2112962" cy="257175"/>
          </a:xfrm>
          <a:prstGeom prst="rect">
            <a:avLst/>
          </a:prstGeom>
          <a:noFill/>
          <a:ln w="9525">
            <a:noFill/>
          </a:ln>
        </p:spPr>
        <p:txBody>
          <a:bodyPr anchor="t" anchorCtr="0">
            <a:spAutoFit/>
          </a:bodyPr>
          <a:p>
            <a:pPr marL="120650" indent="-120650" algn="ctr">
              <a:lnSpc>
                <a:spcPct val="60000"/>
              </a:lnSpc>
              <a:spcBef>
                <a:spcPct val="50000"/>
              </a:spcBef>
            </a:pPr>
            <a:r>
              <a:rPr lang="en-US" altLang="zh-CN" dirty="0">
                <a:latin typeface="Arial" panose="020B0604020202020204" pitchFamily="34" charset="0"/>
              </a:rPr>
              <a:t>Service Delivery</a:t>
            </a:r>
            <a:endParaRPr lang="en-US" altLang="zh-CN" dirty="0">
              <a:latin typeface="Arial" panose="020B0604020202020204" pitchFamily="34" charset="0"/>
            </a:endParaRPr>
          </a:p>
        </p:txBody>
      </p:sp>
      <p:sp>
        <p:nvSpPr>
          <p:cNvPr id="45074" name="Line 21"/>
          <p:cNvSpPr/>
          <p:nvPr/>
        </p:nvSpPr>
        <p:spPr>
          <a:xfrm>
            <a:off x="2255838" y="3286125"/>
            <a:ext cx="1228725" cy="0"/>
          </a:xfrm>
          <a:prstGeom prst="line">
            <a:avLst/>
          </a:prstGeom>
          <a:ln w="9525" cap="flat" cmpd="sng">
            <a:solidFill>
              <a:srgbClr val="5F5F5F"/>
            </a:solidFill>
            <a:prstDash val="solid"/>
            <a:round/>
            <a:headEnd type="none" w="med" len="med"/>
            <a:tailEnd type="triangle" w="med" len="med"/>
          </a:ln>
        </p:spPr>
      </p:sp>
      <p:sp>
        <p:nvSpPr>
          <p:cNvPr id="45075" name="Line 22"/>
          <p:cNvSpPr/>
          <p:nvPr/>
        </p:nvSpPr>
        <p:spPr>
          <a:xfrm>
            <a:off x="2255838" y="4705350"/>
            <a:ext cx="1228725" cy="0"/>
          </a:xfrm>
          <a:prstGeom prst="line">
            <a:avLst/>
          </a:prstGeom>
          <a:ln w="9525" cap="flat" cmpd="sng">
            <a:solidFill>
              <a:srgbClr val="5F5F5F"/>
            </a:solidFill>
            <a:prstDash val="solid"/>
            <a:round/>
            <a:headEnd type="none" w="med" len="med"/>
            <a:tailEnd type="triangle" w="med" len="med"/>
          </a:ln>
        </p:spPr>
      </p:sp>
      <p:sp>
        <p:nvSpPr>
          <p:cNvPr id="45076" name="Line 23"/>
          <p:cNvSpPr/>
          <p:nvPr/>
        </p:nvSpPr>
        <p:spPr>
          <a:xfrm flipH="1">
            <a:off x="5897563" y="3303588"/>
            <a:ext cx="1228725" cy="0"/>
          </a:xfrm>
          <a:prstGeom prst="line">
            <a:avLst/>
          </a:prstGeom>
          <a:ln w="9525" cap="flat" cmpd="sng">
            <a:solidFill>
              <a:srgbClr val="5F5F5F"/>
            </a:solidFill>
            <a:prstDash val="solid"/>
            <a:round/>
            <a:headEnd type="none" w="med" len="med"/>
            <a:tailEnd type="triangle" w="med" len="med"/>
          </a:ln>
        </p:spPr>
      </p:sp>
      <p:sp>
        <p:nvSpPr>
          <p:cNvPr id="45077" name="Line 24"/>
          <p:cNvSpPr/>
          <p:nvPr/>
        </p:nvSpPr>
        <p:spPr>
          <a:xfrm flipH="1">
            <a:off x="5897563" y="4675188"/>
            <a:ext cx="1228725" cy="0"/>
          </a:xfrm>
          <a:prstGeom prst="line">
            <a:avLst/>
          </a:prstGeom>
          <a:ln w="9525" cap="flat" cmpd="sng">
            <a:solidFill>
              <a:srgbClr val="5F5F5F"/>
            </a:solidFill>
            <a:prstDash val="solid"/>
            <a:round/>
            <a:headEnd type="none" w="med" len="med"/>
            <a:tailEnd type="triangle" w="med" len="med"/>
          </a:ln>
        </p:spPr>
      </p:sp>
      <p:sp>
        <p:nvSpPr>
          <p:cNvPr id="45078" name="AutoShape 25"/>
          <p:cNvSpPr/>
          <p:nvPr/>
        </p:nvSpPr>
        <p:spPr>
          <a:xfrm>
            <a:off x="449263" y="1524000"/>
            <a:ext cx="3352800" cy="381000"/>
          </a:xfrm>
          <a:prstGeom prst="roundRect">
            <a:avLst>
              <a:gd name="adj" fmla="val 7574"/>
            </a:avLst>
          </a:prstGeom>
          <a:solidFill>
            <a:schemeClr val="bg1"/>
          </a:solidFill>
          <a:ln w="28575" cap="rnd" cmpd="sng">
            <a:solidFill>
              <a:schemeClr val="bg2"/>
            </a:solidFill>
            <a:prstDash val="sysDot"/>
            <a:round/>
            <a:headEnd type="none" w="med" len="med"/>
            <a:tailEnd type="none" w="med" len="med"/>
          </a:ln>
        </p:spPr>
        <p:txBody>
          <a:bodyPr wrap="none" anchor="ctr" anchorCtr="0"/>
          <a:p>
            <a:pPr eaLnBrk="0" hangingPunct="0">
              <a:buFont typeface="Wingdings" panose="05000000000000000000" pitchFamily="2" charset="2"/>
              <a:buChar char="§"/>
            </a:pPr>
            <a:r>
              <a:rPr lang="zh-CN" altLang="en-US" sz="1400" dirty="0">
                <a:solidFill>
                  <a:schemeClr val="accent2"/>
                </a:solidFill>
                <a:latin typeface="Arial" panose="020B0604020202020204" pitchFamily="34" charset="0"/>
              </a:rPr>
              <a:t>五大战术流程</a:t>
            </a:r>
            <a:endParaRPr lang="en-US" altLang="zh-CN" dirty="0">
              <a:solidFill>
                <a:schemeClr val="bg1"/>
              </a:solidFill>
              <a:latin typeface="Arial" panose="020B0604020202020204" pitchFamily="34" charset="0"/>
            </a:endParaRPr>
          </a:p>
        </p:txBody>
      </p:sp>
      <p:sp>
        <p:nvSpPr>
          <p:cNvPr id="45079" name="AutoShape 26"/>
          <p:cNvSpPr/>
          <p:nvPr/>
        </p:nvSpPr>
        <p:spPr>
          <a:xfrm>
            <a:off x="444500" y="1965325"/>
            <a:ext cx="3365500" cy="565150"/>
          </a:xfrm>
          <a:prstGeom prst="roundRect">
            <a:avLst>
              <a:gd name="adj" fmla="val 7574"/>
            </a:avLst>
          </a:prstGeom>
          <a:solidFill>
            <a:schemeClr val="bg1"/>
          </a:solidFill>
          <a:ln w="28575" cap="rnd" cmpd="sng">
            <a:solidFill>
              <a:schemeClr val="bg2"/>
            </a:solidFill>
            <a:prstDash val="sysDot"/>
            <a:round/>
            <a:headEnd type="none" w="med" len="med"/>
            <a:tailEnd type="none" w="med" len="med"/>
          </a:ln>
        </p:spPr>
        <p:txBody>
          <a:bodyPr anchor="ctr" anchorCtr="0">
            <a:spAutoFit/>
          </a:bodyPr>
          <a:p>
            <a:pPr algn="ctr" eaLnBrk="0" hangingPunct="0">
              <a:buFont typeface="Wingdings" panose="05000000000000000000" pitchFamily="2" charset="2"/>
              <a:buChar char="§"/>
            </a:pPr>
            <a:r>
              <a:rPr lang="zh-CN" altLang="zh-CN" sz="1400" dirty="0">
                <a:solidFill>
                  <a:schemeClr val="accent2"/>
                </a:solidFill>
                <a:latin typeface="宋体" panose="02010600030101010101" pitchFamily="2" charset="-122"/>
              </a:rPr>
              <a:t>目的是解决IT服务的规划、实现、持续性问题，并优化IT服务的成本绩效。</a:t>
            </a:r>
            <a:endParaRPr lang="en-US" altLang="zh-CN" sz="1400" dirty="0">
              <a:solidFill>
                <a:schemeClr val="accent2"/>
              </a:solidFill>
              <a:latin typeface="宋体" panose="0201060003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5"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 Service Delivery</a:t>
            </a:r>
            <a:r>
              <a:rPr lang="zh-CN" altLang="en-US" dirty="0">
                <a:ea typeface="宋体" panose="02010600030101010101" pitchFamily="2" charset="-122"/>
              </a:rPr>
              <a:t>（服务交付）</a:t>
            </a:r>
            <a:endParaRPr lang="zh-CN" altLang="en-US" dirty="0">
              <a:ea typeface="宋体" panose="02010600030101010101" pitchFamily="2" charset="-122"/>
            </a:endParaRPr>
          </a:p>
        </p:txBody>
      </p:sp>
      <p:sp>
        <p:nvSpPr>
          <p:cNvPr id="47106" name="矩形 24"/>
          <p:cNvSpPr/>
          <p:nvPr/>
        </p:nvSpPr>
        <p:spPr>
          <a:xfrm>
            <a:off x="428625" y="1500188"/>
            <a:ext cx="7929563" cy="4000500"/>
          </a:xfrm>
          <a:prstGeom prst="rect">
            <a:avLst/>
          </a:prstGeom>
          <a:noFill/>
          <a:ln w="9525">
            <a:noFill/>
          </a:ln>
        </p:spPr>
        <p:txBody>
          <a:bodyPr anchor="t" anchorCtr="0">
            <a:spAutoFit/>
          </a:bodyPr>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服务级别管理</a:t>
            </a:r>
            <a:r>
              <a:rPr lang="en-US" altLang="zh-CN" dirty="0">
                <a:latin typeface="Arial" panose="020B0604020202020204" pitchFamily="34" charset="0"/>
              </a:rPr>
              <a:t>,</a:t>
            </a:r>
            <a:r>
              <a:rPr lang="zh-CN" altLang="en-US" dirty="0">
                <a:latin typeface="Arial" panose="020B0604020202020204" pitchFamily="34" charset="0"/>
              </a:rPr>
              <a:t>是定义、协商、订约、检测和评审提供给客户的服务质量水准的流程。有关所提供的服务和这些服务的质量水准记录在服务级别协议中，服务级别协议规定了服务双方（用户和内、外部服务提供商）各自的责任、权利和义务，是</a:t>
            </a:r>
            <a:r>
              <a:rPr lang="en-US" altLang="zh-CN" dirty="0">
                <a:latin typeface="Arial" panose="020B0604020202020204" pitchFamily="34" charset="0"/>
              </a:rPr>
              <a:t>IT</a:t>
            </a:r>
            <a:r>
              <a:rPr lang="zh-CN" altLang="en-US" dirty="0">
                <a:latin typeface="Arial" panose="020B0604020202020204" pitchFamily="34" charset="0"/>
              </a:rPr>
              <a:t>服务成功运营的重要保障。</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财务管理，是对费用及成本重新分配进行正确管理以提高财务资源的有效性</a:t>
            </a:r>
            <a:r>
              <a:rPr lang="en-US" altLang="zh-CN" dirty="0">
                <a:latin typeface="Arial" panose="020B0604020202020204" pitchFamily="34" charset="0"/>
              </a:rPr>
              <a:t>.</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能力管理，指在成本和业务需求的双重约束下，通过配置合理的服务能力来确保服务的持续提供和</a:t>
            </a:r>
            <a:r>
              <a:rPr lang="en-US" altLang="zh-CN" dirty="0">
                <a:latin typeface="Arial" panose="020B0604020202020204" pitchFamily="34" charset="0"/>
              </a:rPr>
              <a:t>IT</a:t>
            </a:r>
            <a:r>
              <a:rPr lang="zh-CN" altLang="en-US" dirty="0">
                <a:latin typeface="Arial" panose="020B0604020202020204" pitchFamily="34" charset="0"/>
              </a:rPr>
              <a:t>资源的正确管理以发挥最大效能。</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en-US" altLang="zh-CN" dirty="0">
                <a:latin typeface="Arial" panose="020B0604020202020204" pitchFamily="34" charset="0"/>
              </a:rPr>
              <a:t>IT</a:t>
            </a:r>
            <a:r>
              <a:rPr lang="zh-CN" altLang="en-US" dirty="0">
                <a:latin typeface="Arial" panose="020B0604020202020204" pitchFamily="34" charset="0"/>
              </a:rPr>
              <a:t>服务持续性管理，通过减少灾难或突发事件产生的负面影响来减少核心业务中断的时间</a:t>
            </a:r>
            <a:endParaRPr lang="en-US" altLang="zh-CN" dirty="0">
              <a:latin typeface="Arial" panose="020B0604020202020204" pitchFamily="34" charset="0"/>
            </a:endParaRPr>
          </a:p>
          <a:p>
            <a:pPr marL="265430" indent="-265430" eaLnBrk="0" hangingPunct="0">
              <a:spcAft>
                <a:spcPts val="600"/>
              </a:spcAft>
              <a:buClr>
                <a:srgbClr val="FFC000"/>
              </a:buClr>
              <a:buSzPct val="90000"/>
              <a:buFont typeface="Wingdings" panose="05000000000000000000" pitchFamily="2" charset="2"/>
              <a:buChar char="n"/>
            </a:pPr>
            <a:r>
              <a:rPr lang="zh-CN" altLang="en-US" dirty="0">
                <a:latin typeface="Arial" panose="020B0604020202020204" pitchFamily="34" charset="0"/>
              </a:rPr>
              <a:t>可用性管理</a:t>
            </a:r>
            <a:r>
              <a:rPr lang="en-US" altLang="zh-CN" dirty="0">
                <a:latin typeface="Arial" panose="020B0604020202020204" pitchFamily="34" charset="0"/>
              </a:rPr>
              <a:t>,</a:t>
            </a:r>
            <a:r>
              <a:rPr lang="zh-CN" altLang="en-US" dirty="0">
                <a:latin typeface="Arial" panose="020B0604020202020204" pitchFamily="34" charset="0"/>
              </a:rPr>
              <a:t>是在正确使用资源、方法及技术的前提下保障</a:t>
            </a:r>
            <a:r>
              <a:rPr lang="en-US" altLang="zh-CN" dirty="0">
                <a:latin typeface="Arial" panose="020B0604020202020204" pitchFamily="34" charset="0"/>
              </a:rPr>
              <a:t>IT</a:t>
            </a:r>
            <a:r>
              <a:rPr lang="zh-CN" altLang="en-US" dirty="0">
                <a:latin typeface="Arial" panose="020B0604020202020204" pitchFamily="34" charset="0"/>
              </a:rPr>
              <a:t>服务的可用性和实践可用性要求。目标是确保</a:t>
            </a:r>
            <a:r>
              <a:rPr lang="en-US" altLang="zh-CN" dirty="0">
                <a:latin typeface="Arial" panose="020B0604020202020204" pitchFamily="34" charset="0"/>
              </a:rPr>
              <a:t>IT</a:t>
            </a:r>
            <a:r>
              <a:rPr lang="zh-CN" altLang="en-US" dirty="0">
                <a:latin typeface="Arial" panose="020B0604020202020204" pitchFamily="34" charset="0"/>
              </a:rPr>
              <a:t>服务的设计符合业务所需的可用性级别。 </a:t>
            </a:r>
            <a:endParaRPr lang="zh-CN" altLang="en-US" dirty="0">
              <a:latin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3"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服务级别管理</a:t>
            </a:r>
            <a:endParaRPr lang="zh-CN" altLang="en-US" dirty="0">
              <a:ea typeface="宋体" panose="02010600030101010101" pitchFamily="2" charset="-122"/>
            </a:endParaRPr>
          </a:p>
        </p:txBody>
      </p:sp>
      <p:sp>
        <p:nvSpPr>
          <p:cNvPr id="49154"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sp>
        <p:nvSpPr>
          <p:cNvPr id="49155" name="Rectangle 3"/>
          <p:cNvSpPr txBox="1"/>
          <p:nvPr/>
        </p:nvSpPr>
        <p:spPr>
          <a:xfrm>
            <a:off x="654050" y="1196975"/>
            <a:ext cx="8013700" cy="5327650"/>
          </a:xfrm>
          <a:prstGeom prst="rect">
            <a:avLst/>
          </a:prstGeom>
          <a:noFill/>
          <a:ln w="9525">
            <a:noFill/>
          </a:ln>
        </p:spPr>
        <p:txBody>
          <a:bodyPr anchor="t" anchorCtr="0"/>
          <a:p>
            <a:pPr marL="342900" indent="-342900">
              <a:lnSpc>
                <a:spcPct val="90000"/>
              </a:lnSpc>
              <a:spcBef>
                <a:spcPct val="20000"/>
              </a:spcBef>
              <a:buClr>
                <a:schemeClr val="tx2"/>
              </a:buClr>
              <a:buFont typeface="Wingdings" panose="05000000000000000000" pitchFamily="2" charset="2"/>
              <a:buChar char="v"/>
            </a:pPr>
            <a:r>
              <a:rPr lang="zh-CN" altLang="en-US" sz="2400" dirty="0">
                <a:latin typeface="宋体" panose="02010600030101010101" pitchFamily="2" charset="-122"/>
              </a:rPr>
              <a:t>服务级别管理</a:t>
            </a:r>
            <a:r>
              <a:rPr lang="en-US" altLang="zh-CN" sz="2400" dirty="0">
                <a:latin typeface="Arial" panose="020B0604020202020204" pitchFamily="34" charset="0"/>
              </a:rPr>
              <a:t>(Service Level Management)</a:t>
            </a:r>
            <a:r>
              <a:rPr lang="en-US" altLang="zh-CN" sz="2800" dirty="0">
                <a:latin typeface="Arial" panose="020B0604020202020204" pitchFamily="34" charset="0"/>
              </a:rPr>
              <a:t> </a:t>
            </a:r>
            <a:endParaRPr lang="en-US" altLang="zh-CN" sz="2800" dirty="0">
              <a:latin typeface="Arial" panose="020B0604020202020204" pitchFamily="34" charset="0"/>
            </a:endParaRPr>
          </a:p>
          <a:p>
            <a:pPr marL="742950" lvl="1" indent="-285750" eaLnBrk="1" hangingPunct="1">
              <a:lnSpc>
                <a:spcPct val="90000"/>
              </a:lnSpc>
              <a:spcBef>
                <a:spcPct val="20000"/>
              </a:spcBef>
              <a:buClr>
                <a:schemeClr val="accent1"/>
              </a:buClr>
              <a:buFont typeface="Wingdings" panose="05000000000000000000" pitchFamily="2" charset="2"/>
              <a:buChar char="§"/>
            </a:pPr>
            <a:r>
              <a:rPr lang="zh-CN" altLang="en-US" sz="2600" dirty="0">
                <a:latin typeface="宋体" panose="02010600030101010101" pitchFamily="2" charset="-122"/>
              </a:rPr>
              <a:t>目标</a:t>
            </a:r>
            <a:r>
              <a:rPr lang="en-US" altLang="zh-CN" sz="2600" dirty="0">
                <a:latin typeface="宋体" panose="02010600030101010101" pitchFamily="2" charset="-122"/>
              </a:rPr>
              <a:t>——</a:t>
            </a:r>
            <a:r>
              <a:rPr lang="zh-CN" altLang="en-US" sz="2600" dirty="0">
                <a:latin typeface="宋体" panose="02010600030101010101" pitchFamily="2" charset="-122"/>
              </a:rPr>
              <a:t>确保组织所需的</a:t>
            </a:r>
            <a:r>
              <a:rPr lang="en-US" altLang="zh-CN" sz="2600" dirty="0">
                <a:latin typeface="Arial" panose="020B0604020202020204" pitchFamily="34" charset="0"/>
              </a:rPr>
              <a:t>IT</a:t>
            </a:r>
            <a:r>
              <a:rPr lang="zh-CN" altLang="en-US" sz="2600" dirty="0">
                <a:latin typeface="宋体" panose="02010600030101010101" pitchFamily="2" charset="-122"/>
              </a:rPr>
              <a:t>服务质量按服务级别协议规定的质量提供，同时在成本范围内得以维持并持续提高。 </a:t>
            </a:r>
            <a:endParaRPr lang="zh-CN" altLang="en-US" sz="2600" dirty="0">
              <a:latin typeface="宋体" panose="02010600030101010101" pitchFamily="2" charset="-122"/>
            </a:endParaRPr>
          </a:p>
          <a:p>
            <a:pPr marL="742950" lvl="1" indent="-285750" eaLnBrk="1" hangingPunct="1">
              <a:lnSpc>
                <a:spcPct val="90000"/>
              </a:lnSpc>
              <a:spcBef>
                <a:spcPct val="20000"/>
              </a:spcBef>
              <a:buClr>
                <a:schemeClr val="accent1"/>
              </a:buClr>
              <a:buFont typeface="Wingdings" panose="05000000000000000000" pitchFamily="2" charset="2"/>
              <a:buChar char="§"/>
            </a:pPr>
            <a:r>
              <a:rPr lang="zh-CN" altLang="en-US" sz="2600" dirty="0">
                <a:latin typeface="宋体" panose="02010600030101010101" pitchFamily="2" charset="-122"/>
              </a:rPr>
              <a:t>主要任务</a:t>
            </a:r>
            <a:endParaRPr lang="zh-CN" altLang="en-US" sz="2600" dirty="0">
              <a:latin typeface="宋体" panose="02010600030101010101" pitchFamily="2" charset="-122"/>
            </a:endParaRPr>
          </a:p>
          <a:p>
            <a:pPr marL="1143000" lvl="2" indent="-228600" eaLnBrk="1" hangingPunct="1">
              <a:lnSpc>
                <a:spcPct val="90000"/>
              </a:lnSpc>
              <a:spcBef>
                <a:spcPct val="20000"/>
              </a:spcBef>
              <a:buClr>
                <a:schemeClr val="tx1"/>
              </a:buClr>
              <a:buFont typeface="Wingdings" panose="05000000000000000000" pitchFamily="2" charset="2"/>
              <a:buChar char="Ø"/>
            </a:pPr>
            <a:r>
              <a:rPr lang="zh-CN" altLang="en-US" sz="2400" dirty="0">
                <a:latin typeface="Arial" panose="020B0604020202020204" pitchFamily="34" charset="0"/>
              </a:rPr>
              <a:t>记录服务级别需求</a:t>
            </a:r>
            <a:r>
              <a:rPr lang="en-US" altLang="zh-CN" sz="2400" dirty="0">
                <a:latin typeface="Arial" panose="020B0604020202020204" pitchFamily="34" charset="0"/>
              </a:rPr>
              <a:t>(SLR)</a:t>
            </a:r>
            <a:endParaRPr lang="en-US" altLang="zh-CN" sz="2400" dirty="0">
              <a:latin typeface="Arial" panose="020B0604020202020204" pitchFamily="34" charset="0"/>
            </a:endParaRPr>
          </a:p>
          <a:p>
            <a:pPr marL="1143000" lvl="2" indent="-228600" eaLnBrk="1" hangingPunct="1">
              <a:lnSpc>
                <a:spcPct val="90000"/>
              </a:lnSpc>
              <a:spcBef>
                <a:spcPct val="20000"/>
              </a:spcBef>
              <a:buClr>
                <a:schemeClr val="tx1"/>
              </a:buClr>
              <a:buFont typeface="Wingdings" panose="05000000000000000000" pitchFamily="2" charset="2"/>
              <a:buChar char="Ø"/>
            </a:pPr>
            <a:r>
              <a:rPr lang="zh-CN" altLang="en-US" sz="2400" dirty="0">
                <a:latin typeface="Arial" panose="020B0604020202020204" pitchFamily="34" charset="0"/>
              </a:rPr>
              <a:t>通过建立或更新服务质量计划</a:t>
            </a:r>
            <a:r>
              <a:rPr lang="en-US" altLang="zh-CN" sz="2400" dirty="0">
                <a:latin typeface="Arial" panose="020B0604020202020204" pitchFamily="34" charset="0"/>
              </a:rPr>
              <a:t>(SQP)</a:t>
            </a:r>
            <a:r>
              <a:rPr lang="zh-CN" altLang="en-US" sz="2400" dirty="0">
                <a:latin typeface="Arial" panose="020B0604020202020204" pitchFamily="34" charset="0"/>
              </a:rPr>
              <a:t>、与第三方服务商签订外包合同和运营级别协议</a:t>
            </a:r>
            <a:r>
              <a:rPr lang="en-US" altLang="zh-CN" sz="2400" dirty="0">
                <a:latin typeface="Arial" panose="020B0604020202020204" pitchFamily="34" charset="0"/>
              </a:rPr>
              <a:t>(OLA)</a:t>
            </a:r>
            <a:r>
              <a:rPr lang="zh-CN" altLang="en-US" sz="2400" dirty="0">
                <a:latin typeface="Arial" panose="020B0604020202020204" pitchFamily="34" charset="0"/>
              </a:rPr>
              <a:t>来确保按服务级别协议规定的质量提供</a:t>
            </a:r>
            <a:endParaRPr lang="zh-CN" altLang="en-US" sz="2400" dirty="0">
              <a:latin typeface="Arial" panose="020B0604020202020204" pitchFamily="34" charset="0"/>
            </a:endParaRPr>
          </a:p>
          <a:p>
            <a:pPr marL="1143000" lvl="2" indent="-228600" eaLnBrk="1" hangingPunct="1">
              <a:lnSpc>
                <a:spcPct val="90000"/>
              </a:lnSpc>
              <a:spcBef>
                <a:spcPct val="20000"/>
              </a:spcBef>
              <a:buClr>
                <a:schemeClr val="tx1"/>
              </a:buClr>
              <a:buFont typeface="Wingdings" panose="05000000000000000000" pitchFamily="2" charset="2"/>
              <a:buChar char="Ø"/>
            </a:pPr>
            <a:r>
              <a:rPr lang="zh-CN" altLang="en-US" sz="2400" dirty="0">
                <a:latin typeface="Arial" panose="020B0604020202020204" pitchFamily="34" charset="0"/>
              </a:rPr>
              <a:t>签署服务级别协议</a:t>
            </a:r>
            <a:r>
              <a:rPr lang="en-US" altLang="zh-CN" sz="2400" dirty="0">
                <a:latin typeface="Arial" panose="020B0604020202020204" pitchFamily="34" charset="0"/>
              </a:rPr>
              <a:t>(SLA)</a:t>
            </a:r>
            <a:endParaRPr lang="en-US" altLang="zh-CN" sz="2400" dirty="0">
              <a:latin typeface="Arial" panose="020B0604020202020204" pitchFamily="34" charset="0"/>
            </a:endParaRPr>
          </a:p>
          <a:p>
            <a:pPr marL="1143000" lvl="2" indent="-228600" eaLnBrk="1" hangingPunct="1">
              <a:lnSpc>
                <a:spcPct val="90000"/>
              </a:lnSpc>
              <a:spcBef>
                <a:spcPct val="20000"/>
              </a:spcBef>
              <a:buClr>
                <a:schemeClr val="tx1"/>
              </a:buClr>
              <a:buFont typeface="Wingdings" panose="05000000000000000000" pitchFamily="2" charset="2"/>
              <a:buChar char="Ø"/>
            </a:pPr>
            <a:r>
              <a:rPr lang="zh-CN" altLang="en-US" sz="2400" dirty="0">
                <a:latin typeface="Arial" panose="020B0604020202020204" pitchFamily="34" charset="0"/>
              </a:rPr>
              <a:t>监控提供的服务水平</a:t>
            </a:r>
            <a:endParaRPr lang="zh-CN" altLang="en-US" sz="2400" dirty="0">
              <a:latin typeface="Arial" panose="020B0604020202020204" pitchFamily="34" charset="0"/>
            </a:endParaRPr>
          </a:p>
          <a:p>
            <a:pPr marL="1143000" lvl="2" indent="-228600" eaLnBrk="1" hangingPunct="1">
              <a:lnSpc>
                <a:spcPct val="90000"/>
              </a:lnSpc>
              <a:spcBef>
                <a:spcPct val="20000"/>
              </a:spcBef>
              <a:buClr>
                <a:schemeClr val="tx1"/>
              </a:buClr>
              <a:buFont typeface="Wingdings" panose="05000000000000000000" pitchFamily="2" charset="2"/>
              <a:buChar char="Ø"/>
            </a:pPr>
            <a:r>
              <a:rPr lang="zh-CN" altLang="en-US" sz="2400" dirty="0">
                <a:latin typeface="Arial" panose="020B0604020202020204" pitchFamily="34" charset="0"/>
              </a:rPr>
              <a:t>提高服务质量</a:t>
            </a:r>
            <a:endParaRPr lang="zh-CN" altLang="en-US" sz="2400" dirty="0">
              <a:latin typeface="Arial" panose="020B0604020202020204" pitchFamily="34" charset="0"/>
            </a:endParaRPr>
          </a:p>
          <a:p>
            <a:pPr marL="1143000" lvl="2" indent="-228600" eaLnBrk="1" hangingPunct="1">
              <a:lnSpc>
                <a:spcPct val="90000"/>
              </a:lnSpc>
              <a:spcBef>
                <a:spcPct val="20000"/>
              </a:spcBef>
              <a:buClr>
                <a:schemeClr val="tx1"/>
              </a:buClr>
              <a:buFont typeface="Wingdings" panose="05000000000000000000" pitchFamily="2" charset="2"/>
              <a:buChar char="Ø"/>
            </a:pPr>
            <a:r>
              <a:rPr lang="zh-CN" altLang="en-US" sz="2400" dirty="0">
                <a:latin typeface="Arial" panose="020B0604020202020204" pitchFamily="34" charset="0"/>
              </a:rPr>
              <a:t>建立和维护服务目录 </a:t>
            </a:r>
            <a:endParaRPr lang="zh-CN" altLang="en-US" sz="2400" dirty="0">
              <a:latin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1" name="Rectangle 2"/>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服务交付流程</a:t>
            </a:r>
            <a:endParaRPr lang="zh-CN" altLang="en-US" dirty="0">
              <a:ea typeface="宋体" panose="02010600030101010101" pitchFamily="2" charset="-122"/>
            </a:endParaRPr>
          </a:p>
        </p:txBody>
      </p:sp>
      <p:pic>
        <p:nvPicPr>
          <p:cNvPr id="51202" name="Picture 1" descr="C:\Documents and Settings\yinlu\桌面\200611177611163748873473.jpg"/>
          <p:cNvPicPr>
            <a:picLocks noChangeAspect="1"/>
          </p:cNvPicPr>
          <p:nvPr/>
        </p:nvPicPr>
        <p:blipFill>
          <a:blip r:embed="rId1"/>
          <a:stretch>
            <a:fillRect/>
          </a:stretch>
        </p:blipFill>
        <p:spPr>
          <a:xfrm>
            <a:off x="0" y="928688"/>
            <a:ext cx="9144000" cy="5929312"/>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5"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a:t>
            </a:r>
            <a:r>
              <a:rPr lang="zh-CN" altLang="en-US" dirty="0">
                <a:ea typeface="宋体" panose="02010600030101010101" pitchFamily="2" charset="-122"/>
              </a:rPr>
              <a:t>与业务的整合</a:t>
            </a:r>
            <a:endParaRPr lang="zh-CN" altLang="en-US" dirty="0">
              <a:ea typeface="宋体" panose="02010600030101010101" pitchFamily="2" charset="-122"/>
            </a:endParaRPr>
          </a:p>
        </p:txBody>
      </p:sp>
      <p:sp>
        <p:nvSpPr>
          <p:cNvPr id="52226" name="Rectangle 3"/>
          <p:cNvSpPr txBox="1"/>
          <p:nvPr/>
        </p:nvSpPr>
        <p:spPr>
          <a:xfrm>
            <a:off x="684213" y="1125538"/>
            <a:ext cx="8013700" cy="5327650"/>
          </a:xfrm>
          <a:prstGeom prst="rect">
            <a:avLst/>
          </a:prstGeom>
          <a:noFill/>
          <a:ln w="9525">
            <a:noFill/>
          </a:ln>
        </p:spPr>
        <p:txBody>
          <a:bodyPr anchor="t" anchorCtr="0"/>
          <a:p>
            <a:pPr marL="342900" indent="-342900">
              <a:spcBef>
                <a:spcPct val="20000"/>
              </a:spcBef>
              <a:buClr>
                <a:schemeClr val="tx2"/>
              </a:buClr>
              <a:buFont typeface="Wingdings" panose="05000000000000000000" pitchFamily="2" charset="2"/>
            </a:pPr>
            <a:endParaRPr lang="zh-CN" altLang="en-US" sz="2400" dirty="0">
              <a:latin typeface="宋体" panose="02010600030101010101" pitchFamily="2" charset="-122"/>
            </a:endParaRPr>
          </a:p>
        </p:txBody>
      </p:sp>
      <p:pic>
        <p:nvPicPr>
          <p:cNvPr id="52227" name="Picture 4"/>
          <p:cNvPicPr>
            <a:picLocks noChangeAspect="1"/>
          </p:cNvPicPr>
          <p:nvPr/>
        </p:nvPicPr>
        <p:blipFill>
          <a:blip r:embed="rId1"/>
          <a:stretch>
            <a:fillRect/>
          </a:stretch>
        </p:blipFill>
        <p:spPr>
          <a:xfrm>
            <a:off x="971550" y="1196975"/>
            <a:ext cx="6985000" cy="5327650"/>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3249" name="Group 2"/>
          <p:cNvGrpSpPr/>
          <p:nvPr/>
        </p:nvGrpSpPr>
        <p:grpSpPr>
          <a:xfrm>
            <a:off x="-2395537" y="1600200"/>
            <a:ext cx="9253537" cy="4824413"/>
            <a:chOff x="-1509" y="1008"/>
            <a:chExt cx="5829" cy="3039"/>
          </a:xfrm>
        </p:grpSpPr>
        <p:sp>
          <p:nvSpPr>
            <p:cNvPr id="53" name="AutoShape 3"/>
            <p:cNvSpPr>
              <a:spLocks noChangeArrowheads="1"/>
            </p:cNvSpPr>
            <p:nvPr/>
          </p:nvSpPr>
          <p:spPr bwMode="ltGray">
            <a:xfrm rot="5400000">
              <a:off x="-1526" y="1024"/>
              <a:ext cx="3039" cy="3005"/>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 name="AutoShape 4"/>
            <p:cNvSpPr>
              <a:spLocks noChangeArrowheads="1"/>
            </p:cNvSpPr>
            <p:nvPr/>
          </p:nvSpPr>
          <p:spPr bwMode="blackGray">
            <a:xfrm rot="5400000" flipH="1">
              <a:off x="-1269" y="1299"/>
              <a:ext cx="2540" cy="2475"/>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53252" name="Group 5"/>
            <p:cNvGrpSpPr/>
            <p:nvPr/>
          </p:nvGrpSpPr>
          <p:grpSpPr>
            <a:xfrm>
              <a:off x="912" y="1243"/>
              <a:ext cx="2984" cy="320"/>
              <a:chOff x="912" y="1243"/>
              <a:chExt cx="2984" cy="320"/>
            </a:xfrm>
          </p:grpSpPr>
          <p:sp>
            <p:nvSpPr>
              <p:cNvPr id="53253" name="AutoShape 6"/>
              <p:cNvSpPr/>
              <p:nvPr/>
            </p:nvSpPr>
            <p:spPr>
              <a:xfrm>
                <a:off x="1112" y="1243"/>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是什么</a:t>
                </a:r>
                <a:endParaRPr lang="en-US" altLang="zh-CN" dirty="0">
                  <a:solidFill>
                    <a:schemeClr val="tx2"/>
                  </a:solidFill>
                  <a:latin typeface="Arial" panose="020B0604020202020204" pitchFamily="34" charset="0"/>
                </a:endParaRPr>
              </a:p>
            </p:txBody>
          </p:sp>
          <p:grpSp>
            <p:nvGrpSpPr>
              <p:cNvPr id="53254" name="Group 7"/>
              <p:cNvGrpSpPr/>
              <p:nvPr/>
            </p:nvGrpSpPr>
            <p:grpSpPr>
              <a:xfrm>
                <a:off x="912" y="1299"/>
                <a:ext cx="240" cy="240"/>
                <a:chOff x="2078" y="1680"/>
                <a:chExt cx="1615" cy="1615"/>
              </a:xfrm>
            </p:grpSpPr>
            <p:sp>
              <p:nvSpPr>
                <p:cNvPr id="53255" name="Oval 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3256" name="Oval 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6" name="Oval 1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58" name="Oval 11"/>
                <p:cNvSpPr/>
                <p:nvPr/>
              </p:nvSpPr>
              <p:spPr>
                <a:xfrm>
                  <a:off x="2254" y="1856"/>
                  <a:ext cx="1262" cy="1264"/>
                </a:xfrm>
                <a:prstGeom prst="ellipse">
                  <a:avLst/>
                </a:prstGeom>
                <a:gradFill rotWithShape="1">
                  <a:gsLst>
                    <a:gs pos="0">
                      <a:srgbClr val="000000"/>
                    </a:gs>
                    <a:gs pos="100000">
                      <a:srgbClr val="FFCC00"/>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8" name="Oval 1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60" name="Oval 13"/>
                <p:cNvSpPr/>
                <p:nvPr/>
              </p:nvSpPr>
              <p:spPr>
                <a:xfrm>
                  <a:off x="2337" y="1939"/>
                  <a:ext cx="1096" cy="1098"/>
                </a:xfrm>
                <a:prstGeom prst="ellipse">
                  <a:avLst/>
                </a:prstGeom>
                <a:gradFill rotWithShape="1">
                  <a:gsLst>
                    <a:gs pos="0">
                      <a:srgbClr val="FFCC00"/>
                    </a:gs>
                    <a:gs pos="100000">
                      <a:srgbClr val="7C6300"/>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3261" name="Group 14"/>
            <p:cNvGrpSpPr/>
            <p:nvPr/>
          </p:nvGrpSpPr>
          <p:grpSpPr>
            <a:xfrm>
              <a:off x="1248" y="1728"/>
              <a:ext cx="2976" cy="320"/>
              <a:chOff x="1248" y="1728"/>
              <a:chExt cx="2976" cy="320"/>
            </a:xfrm>
          </p:grpSpPr>
          <p:sp>
            <p:nvSpPr>
              <p:cNvPr id="53262" name="AutoShape 15"/>
              <p:cNvSpPr/>
              <p:nvPr/>
            </p:nvSpPr>
            <p:spPr>
              <a:xfrm>
                <a:off x="1440" y="1728"/>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的核心流程和模块</a:t>
                </a:r>
                <a:endParaRPr lang="en-US" altLang="zh-CN" dirty="0">
                  <a:solidFill>
                    <a:schemeClr val="tx2"/>
                  </a:solidFill>
                  <a:latin typeface="Arial" panose="020B0604020202020204" pitchFamily="34" charset="0"/>
                </a:endParaRPr>
              </a:p>
            </p:txBody>
          </p:sp>
          <p:grpSp>
            <p:nvGrpSpPr>
              <p:cNvPr id="53263" name="Group 16"/>
              <p:cNvGrpSpPr/>
              <p:nvPr/>
            </p:nvGrpSpPr>
            <p:grpSpPr>
              <a:xfrm>
                <a:off x="1248" y="1795"/>
                <a:ext cx="240" cy="240"/>
                <a:chOff x="2078" y="1680"/>
                <a:chExt cx="1615" cy="1615"/>
              </a:xfrm>
            </p:grpSpPr>
            <p:sp>
              <p:nvSpPr>
                <p:cNvPr id="53264" name="Oval 17"/>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3265" name="Oval 18"/>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8" name="Oval 1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67" name="Oval 20"/>
                <p:cNvSpPr/>
                <p:nvPr/>
              </p:nvSpPr>
              <p:spPr>
                <a:xfrm>
                  <a:off x="2254" y="1856"/>
                  <a:ext cx="1262" cy="1264"/>
                </a:xfrm>
                <a:prstGeom prst="ellipse">
                  <a:avLst/>
                </a:prstGeom>
                <a:gradFill rotWithShape="1">
                  <a:gsLst>
                    <a:gs pos="0">
                      <a:srgbClr val="000000"/>
                    </a:gs>
                    <a:gs pos="100000">
                      <a:srgbClr val="48BE67"/>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0" name="Oval 2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69" name="Oval 22"/>
                <p:cNvSpPr/>
                <p:nvPr/>
              </p:nvSpPr>
              <p:spPr>
                <a:xfrm>
                  <a:off x="2337" y="1939"/>
                  <a:ext cx="1096" cy="1098"/>
                </a:xfrm>
                <a:prstGeom prst="ellipse">
                  <a:avLst/>
                </a:prstGeom>
                <a:gradFill rotWithShape="1">
                  <a:gsLst>
                    <a:gs pos="0">
                      <a:srgbClr val="48BE67"/>
                    </a:gs>
                    <a:gs pos="100000">
                      <a:srgbClr val="235C32"/>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3270" name="Group 23"/>
            <p:cNvGrpSpPr/>
            <p:nvPr/>
          </p:nvGrpSpPr>
          <p:grpSpPr>
            <a:xfrm>
              <a:off x="1344" y="2275"/>
              <a:ext cx="2976" cy="320"/>
              <a:chOff x="1344" y="2275"/>
              <a:chExt cx="2976" cy="320"/>
            </a:xfrm>
          </p:grpSpPr>
          <p:sp>
            <p:nvSpPr>
              <p:cNvPr id="76" name="AutoShape 24"/>
              <p:cNvSpPr>
                <a:spLocks noChangeArrowheads="1"/>
              </p:cNvSpPr>
              <p:nvPr/>
            </p:nvSpPr>
            <p:spPr bwMode="gray">
              <a:xfrm>
                <a:off x="1536" y="2275"/>
                <a:ext cx="2784" cy="320"/>
              </a:xfrm>
              <a:prstGeom prst="roundRect">
                <a:avLst>
                  <a:gd name="adj" fmla="val 50000"/>
                </a:avLst>
              </a:prstGeom>
              <a:solidFill>
                <a:schemeClr val="accent1">
                  <a:lumMod val="40000"/>
                  <a:lumOff val="60000"/>
                </a:schemeClr>
              </a:solidFill>
              <a:ln w="28575" algn="ctr">
                <a:solidFill>
                  <a:schemeClr val="bg2"/>
                </a:solidFill>
                <a:rou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企业</a:t>
                </a:r>
                <a:r>
                  <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IT</a:t>
                </a: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管理面临的挑战</a:t>
                </a:r>
                <a:endPar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endParaRPr>
              </a:p>
            </p:txBody>
          </p:sp>
          <p:grpSp>
            <p:nvGrpSpPr>
              <p:cNvPr id="53272" name="Group 25"/>
              <p:cNvGrpSpPr/>
              <p:nvPr/>
            </p:nvGrpSpPr>
            <p:grpSpPr>
              <a:xfrm>
                <a:off x="1344" y="2323"/>
                <a:ext cx="240" cy="240"/>
                <a:chOff x="2078" y="1680"/>
                <a:chExt cx="1615" cy="1615"/>
              </a:xfrm>
            </p:grpSpPr>
            <p:sp>
              <p:nvSpPr>
                <p:cNvPr id="53273" name="Oval 26"/>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3274" name="Oval 27"/>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0" name="Oval 28"/>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76" name="Oval 29"/>
                <p:cNvSpPr/>
                <p:nvPr/>
              </p:nvSpPr>
              <p:spPr>
                <a:xfrm>
                  <a:off x="2254" y="1856"/>
                  <a:ext cx="1262" cy="1264"/>
                </a:xfrm>
                <a:prstGeom prst="ellipse">
                  <a:avLst/>
                </a:prstGeom>
                <a:gradFill rotWithShape="1">
                  <a:gsLst>
                    <a:gs pos="0">
                      <a:srgbClr val="21B3E1"/>
                    </a:gs>
                    <a:gs pos="100000">
                      <a:srgbClr val="0F5368"/>
                    </a:gs>
                  </a:gsLst>
                  <a:lin ang="54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 name="Oval 30"/>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78" name="Oval 31"/>
                <p:cNvSpPr/>
                <p:nvPr/>
              </p:nvSpPr>
              <p:spPr>
                <a:xfrm>
                  <a:off x="2337" y="1939"/>
                  <a:ext cx="1096" cy="1098"/>
                </a:xfrm>
                <a:prstGeom prst="ellipse">
                  <a:avLst/>
                </a:prstGeom>
                <a:gradFill rotWithShape="1">
                  <a:gsLst>
                    <a:gs pos="0">
                      <a:srgbClr val="21B3E1"/>
                    </a:gs>
                    <a:gs pos="100000">
                      <a:srgbClr val="1057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3279" name="Group 32"/>
            <p:cNvGrpSpPr/>
            <p:nvPr/>
          </p:nvGrpSpPr>
          <p:grpSpPr>
            <a:xfrm>
              <a:off x="1248" y="2787"/>
              <a:ext cx="2996" cy="320"/>
              <a:chOff x="1248" y="2787"/>
              <a:chExt cx="2996" cy="320"/>
            </a:xfrm>
          </p:grpSpPr>
          <p:sp>
            <p:nvSpPr>
              <p:cNvPr id="53280" name="AutoShape 33"/>
              <p:cNvSpPr/>
              <p:nvPr/>
            </p:nvSpPr>
            <p:spPr>
              <a:xfrm>
                <a:off x="1460" y="2787"/>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如何应用</a:t>
                </a: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解决企业面临的挑战</a:t>
                </a:r>
                <a:endParaRPr lang="en-US" altLang="zh-CN" dirty="0">
                  <a:solidFill>
                    <a:schemeClr val="tx2"/>
                  </a:solidFill>
                  <a:latin typeface="Arial" panose="020B0604020202020204" pitchFamily="34" charset="0"/>
                </a:endParaRPr>
              </a:p>
            </p:txBody>
          </p:sp>
          <p:grpSp>
            <p:nvGrpSpPr>
              <p:cNvPr id="53281" name="Group 34"/>
              <p:cNvGrpSpPr/>
              <p:nvPr/>
            </p:nvGrpSpPr>
            <p:grpSpPr>
              <a:xfrm>
                <a:off x="1248" y="2851"/>
                <a:ext cx="240" cy="240"/>
                <a:chOff x="2078" y="1680"/>
                <a:chExt cx="1615" cy="1615"/>
              </a:xfrm>
            </p:grpSpPr>
            <p:sp>
              <p:nvSpPr>
                <p:cNvPr id="53282" name="Oval 35"/>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3283" name="Oval 36"/>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2" name="Oval 37"/>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85" name="Oval 38"/>
                <p:cNvSpPr/>
                <p:nvPr/>
              </p:nvSpPr>
              <p:spPr>
                <a:xfrm>
                  <a:off x="2254" y="1856"/>
                  <a:ext cx="1262" cy="1264"/>
                </a:xfrm>
                <a:prstGeom prst="ellipse">
                  <a:avLst/>
                </a:prstGeom>
                <a:gradFill rotWithShape="1">
                  <a:gsLst>
                    <a:gs pos="0">
                      <a:srgbClr val="000000"/>
                    </a:gs>
                    <a:gs pos="100000">
                      <a:srgbClr val="8D67E1"/>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4" name="Oval 39"/>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87" name="Oval 40"/>
                <p:cNvSpPr/>
                <p:nvPr/>
              </p:nvSpPr>
              <p:spPr>
                <a:xfrm>
                  <a:off x="2337" y="1939"/>
                  <a:ext cx="1096" cy="1098"/>
                </a:xfrm>
                <a:prstGeom prst="ellipse">
                  <a:avLst/>
                </a:prstGeom>
                <a:gradFill rotWithShape="1">
                  <a:gsLst>
                    <a:gs pos="0">
                      <a:srgbClr val="8D67E1"/>
                    </a:gs>
                    <a:gs pos="100000">
                      <a:srgbClr val="4532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3288" name="Group 41"/>
            <p:cNvGrpSpPr/>
            <p:nvPr/>
          </p:nvGrpSpPr>
          <p:grpSpPr>
            <a:xfrm>
              <a:off x="960" y="3308"/>
              <a:ext cx="2972" cy="320"/>
              <a:chOff x="960" y="3308"/>
              <a:chExt cx="2972" cy="320"/>
            </a:xfrm>
          </p:grpSpPr>
          <p:sp>
            <p:nvSpPr>
              <p:cNvPr id="53289" name="AutoShape 42"/>
              <p:cNvSpPr/>
              <p:nvPr/>
            </p:nvSpPr>
            <p:spPr>
              <a:xfrm>
                <a:off x="1148" y="3308"/>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案例分析</a:t>
                </a:r>
                <a:endParaRPr lang="en-US" altLang="zh-CN" dirty="0">
                  <a:solidFill>
                    <a:schemeClr val="tx2"/>
                  </a:solidFill>
                  <a:latin typeface="Arial" panose="020B0604020202020204" pitchFamily="34" charset="0"/>
                </a:endParaRPr>
              </a:p>
            </p:txBody>
          </p:sp>
          <p:grpSp>
            <p:nvGrpSpPr>
              <p:cNvPr id="53290" name="Group 43"/>
              <p:cNvGrpSpPr/>
              <p:nvPr/>
            </p:nvGrpSpPr>
            <p:grpSpPr>
              <a:xfrm>
                <a:off x="960" y="3339"/>
                <a:ext cx="224" cy="240"/>
                <a:chOff x="2078" y="1680"/>
                <a:chExt cx="1615" cy="1615"/>
              </a:xfrm>
            </p:grpSpPr>
            <p:sp>
              <p:nvSpPr>
                <p:cNvPr id="53291" name="Oval 44"/>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3292" name="Oval 45"/>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4" name="Oval 46"/>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94" name="Oval 47"/>
                <p:cNvSpPr/>
                <p:nvPr/>
              </p:nvSpPr>
              <p:spPr>
                <a:xfrm>
                  <a:off x="2254" y="1856"/>
                  <a:ext cx="1262" cy="1264"/>
                </a:xfrm>
                <a:prstGeom prst="ellipse">
                  <a:avLst/>
                </a:prstGeom>
                <a:gradFill rotWithShape="1">
                  <a:gsLst>
                    <a:gs pos="0">
                      <a:srgbClr val="000000"/>
                    </a:gs>
                    <a:gs pos="100000">
                      <a:srgbClr val="E35E23"/>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6" name="Oval 48"/>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96" name="Oval 49"/>
                <p:cNvSpPr/>
                <p:nvPr/>
              </p:nvSpPr>
              <p:spPr>
                <a:xfrm>
                  <a:off x="2337" y="1939"/>
                  <a:ext cx="1096" cy="1098"/>
                </a:xfrm>
                <a:prstGeom prst="ellipse">
                  <a:avLst/>
                </a:prstGeom>
                <a:gradFill rotWithShape="1">
                  <a:gsLst>
                    <a:gs pos="0">
                      <a:srgbClr val="E35E23"/>
                    </a:gs>
                    <a:gs pos="100000">
                      <a:srgbClr val="6E2E11"/>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3" name="Rectangle 2"/>
          <p:cNvSpPr>
            <a:spLocks noGrp="1"/>
          </p:cNvSpPr>
          <p:nvPr>
            <p:ph type="title"/>
          </p:nvPr>
        </p:nvSpPr>
        <p:spPr>
          <a:xfrm>
            <a:off x="914400" y="214313"/>
            <a:ext cx="7086600" cy="487362"/>
          </a:xfrm>
          <a:ln/>
        </p:spPr>
        <p:txBody>
          <a:bodyPr vert="horz" wrap="square" lIns="91440" tIns="45720" rIns="91440" bIns="45720" anchor="ctr" anchorCtr="0"/>
          <a:p>
            <a:pPr eaLnBrk="1" hangingPunct="1"/>
            <a:r>
              <a:rPr lang="zh-CN" altLang="en-US" dirty="0">
                <a:ea typeface="宋体" panose="02010600030101010101" pitchFamily="2" charset="-122"/>
              </a:rPr>
              <a:t>目前</a:t>
            </a:r>
            <a:r>
              <a:rPr lang="en-US" altLang="zh-CN" dirty="0">
                <a:ea typeface="宋体" panose="02010600030101010101" pitchFamily="2" charset="-122"/>
              </a:rPr>
              <a:t>IT</a:t>
            </a:r>
            <a:r>
              <a:rPr lang="zh-CN" altLang="en-US" dirty="0">
                <a:ea typeface="宋体" panose="02010600030101010101" pitchFamily="2" charset="-122"/>
              </a:rPr>
              <a:t>服务管理面临的挑战</a:t>
            </a:r>
            <a:endParaRPr lang="en-US" altLang="zh-CN" dirty="0">
              <a:ea typeface="宋体" panose="02010600030101010101" pitchFamily="2" charset="-122"/>
            </a:endParaRPr>
          </a:p>
        </p:txBody>
      </p:sp>
      <p:sp>
        <p:nvSpPr>
          <p:cNvPr id="54274" name="AutoShape 5"/>
          <p:cNvSpPr/>
          <p:nvPr/>
        </p:nvSpPr>
        <p:spPr>
          <a:xfrm>
            <a:off x="395288" y="1000125"/>
            <a:ext cx="8139112" cy="5643563"/>
          </a:xfrm>
          <a:prstGeom prst="roundRect">
            <a:avLst>
              <a:gd name="adj" fmla="val 3481"/>
            </a:avLst>
          </a:prstGeom>
          <a:noFill/>
          <a:ln w="19050" cap="rnd" cmpd="sng">
            <a:solidFill>
              <a:schemeClr val="bg2"/>
            </a:solidFill>
            <a:prstDash val="sysDot"/>
            <a:round/>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grpSp>
        <p:nvGrpSpPr>
          <p:cNvPr id="2" name="Group 6"/>
          <p:cNvGrpSpPr/>
          <p:nvPr/>
        </p:nvGrpSpPr>
        <p:grpSpPr>
          <a:xfrm>
            <a:off x="468313" y="1214438"/>
            <a:ext cx="7961312" cy="1414462"/>
            <a:chOff x="2304" y="1200"/>
            <a:chExt cx="3102" cy="774"/>
          </a:xfrm>
        </p:grpSpPr>
        <p:sp>
          <p:nvSpPr>
            <p:cNvPr id="223239" name="AutoShape 7"/>
            <p:cNvSpPr>
              <a:spLocks noChangeArrowheads="1"/>
            </p:cNvSpPr>
            <p:nvPr/>
          </p:nvSpPr>
          <p:spPr bwMode="gray">
            <a:xfrm>
              <a:off x="2334" y="1200"/>
              <a:ext cx="3072" cy="774"/>
            </a:xfrm>
            <a:prstGeom prst="roundRect">
              <a:avLst>
                <a:gd name="adj" fmla="val 10889"/>
              </a:avLst>
            </a:prstGeom>
            <a:gradFill rotWithShape="1">
              <a:gsLst>
                <a:gs pos="0">
                  <a:schemeClr val="accent1"/>
                </a:gs>
                <a:gs pos="100000">
                  <a:schemeClr val="accent1">
                    <a:gamma/>
                    <a:tint val="21176"/>
                    <a:invGamma/>
                  </a:schemeClr>
                </a:gs>
              </a:gsLst>
              <a:lin ang="0" scaled="1"/>
            </a:gradFill>
            <a:ln w="38100">
              <a:no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277" name="AutoShape 8"/>
            <p:cNvSpPr/>
            <p:nvPr/>
          </p:nvSpPr>
          <p:spPr>
            <a:xfrm>
              <a:off x="2304" y="1488"/>
              <a:ext cx="336" cy="240"/>
            </a:xfrm>
            <a:prstGeom prst="rightArrow">
              <a:avLst>
                <a:gd name="adj1" fmla="val 50000"/>
                <a:gd name="adj2" fmla="val 58326"/>
              </a:avLst>
            </a:prstGeom>
            <a:solidFill>
              <a:schemeClr val="bg1"/>
            </a:soli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grpSp>
      <p:grpSp>
        <p:nvGrpSpPr>
          <p:cNvPr id="3" name="Group 9"/>
          <p:cNvGrpSpPr/>
          <p:nvPr/>
        </p:nvGrpSpPr>
        <p:grpSpPr>
          <a:xfrm>
            <a:off x="468313" y="2786063"/>
            <a:ext cx="7961312" cy="1419225"/>
            <a:chOff x="2304" y="2058"/>
            <a:chExt cx="3102" cy="774"/>
          </a:xfrm>
        </p:grpSpPr>
        <p:sp>
          <p:nvSpPr>
            <p:cNvPr id="223242" name="AutoShape 10"/>
            <p:cNvSpPr>
              <a:spLocks noChangeArrowheads="1"/>
            </p:cNvSpPr>
            <p:nvPr/>
          </p:nvSpPr>
          <p:spPr bwMode="gray">
            <a:xfrm>
              <a:off x="2334" y="2058"/>
              <a:ext cx="3072" cy="774"/>
            </a:xfrm>
            <a:prstGeom prst="roundRect">
              <a:avLst>
                <a:gd name="adj" fmla="val 10889"/>
              </a:avLst>
            </a:prstGeom>
            <a:gradFill rotWithShape="1">
              <a:gsLst>
                <a:gs pos="0">
                  <a:schemeClr val="hlink"/>
                </a:gs>
                <a:gs pos="100000">
                  <a:schemeClr val="hlink">
                    <a:gamma/>
                    <a:tint val="21176"/>
                    <a:invGamma/>
                  </a:schemeClr>
                </a:gs>
              </a:gsLst>
              <a:lin ang="0" scaled="1"/>
            </a:gradFill>
            <a:ln w="38100">
              <a:no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280" name="AutoShape 11"/>
            <p:cNvSpPr/>
            <p:nvPr/>
          </p:nvSpPr>
          <p:spPr>
            <a:xfrm>
              <a:off x="2304" y="2352"/>
              <a:ext cx="336" cy="240"/>
            </a:xfrm>
            <a:prstGeom prst="rightArrow">
              <a:avLst>
                <a:gd name="adj1" fmla="val 50000"/>
                <a:gd name="adj2" fmla="val 58326"/>
              </a:avLst>
            </a:prstGeom>
            <a:solidFill>
              <a:schemeClr val="bg1"/>
            </a:soli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grpSp>
      <p:grpSp>
        <p:nvGrpSpPr>
          <p:cNvPr id="4" name="Group 12"/>
          <p:cNvGrpSpPr/>
          <p:nvPr/>
        </p:nvGrpSpPr>
        <p:grpSpPr>
          <a:xfrm>
            <a:off x="468313" y="4352925"/>
            <a:ext cx="7961312" cy="1433513"/>
            <a:chOff x="2304" y="2880"/>
            <a:chExt cx="3102" cy="774"/>
          </a:xfrm>
        </p:grpSpPr>
        <p:sp>
          <p:nvSpPr>
            <p:cNvPr id="223245" name="AutoShape 13"/>
            <p:cNvSpPr>
              <a:spLocks noChangeArrowheads="1"/>
            </p:cNvSpPr>
            <p:nvPr/>
          </p:nvSpPr>
          <p:spPr bwMode="gray">
            <a:xfrm>
              <a:off x="2334" y="2880"/>
              <a:ext cx="3072" cy="774"/>
            </a:xfrm>
            <a:prstGeom prst="roundRect">
              <a:avLst>
                <a:gd name="adj" fmla="val 10889"/>
              </a:avLst>
            </a:prstGeom>
            <a:gradFill rotWithShape="1">
              <a:gsLst>
                <a:gs pos="0">
                  <a:schemeClr val="accent2"/>
                </a:gs>
                <a:gs pos="100000">
                  <a:schemeClr val="accent2">
                    <a:gamma/>
                    <a:tint val="21176"/>
                    <a:invGamma/>
                  </a:schemeClr>
                </a:gs>
              </a:gsLst>
              <a:lin ang="0" scaled="1"/>
            </a:gradFill>
            <a:ln w="38100">
              <a:no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283" name="AutoShape 14"/>
            <p:cNvSpPr/>
            <p:nvPr/>
          </p:nvSpPr>
          <p:spPr>
            <a:xfrm>
              <a:off x="2304" y="3168"/>
              <a:ext cx="336" cy="240"/>
            </a:xfrm>
            <a:prstGeom prst="rightArrow">
              <a:avLst>
                <a:gd name="adj1" fmla="val 50000"/>
                <a:gd name="adj2" fmla="val 58326"/>
              </a:avLst>
            </a:prstGeom>
            <a:solidFill>
              <a:schemeClr val="bg1"/>
            </a:soli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grpSp>
      <p:sp>
        <p:nvSpPr>
          <p:cNvPr id="223248" name="Text Box 16"/>
          <p:cNvSpPr txBox="1"/>
          <p:nvPr/>
        </p:nvSpPr>
        <p:spPr>
          <a:xfrm>
            <a:off x="1752600" y="2987675"/>
            <a:ext cx="6819900" cy="1200150"/>
          </a:xfrm>
          <a:prstGeom prst="rect">
            <a:avLst/>
          </a:prstGeom>
          <a:noFill/>
          <a:ln w="9525">
            <a:noFill/>
          </a:ln>
        </p:spPr>
        <p:txBody>
          <a:bodyPr anchor="t" anchorCtr="0">
            <a:spAutoFit/>
          </a:bodyPr>
          <a:p>
            <a:pPr eaLnBrk="0" hangingPunct="0">
              <a:buFont typeface="Wingdings" panose="05000000000000000000" pitchFamily="2" charset="2"/>
            </a:pPr>
            <a:r>
              <a:rPr lang="zh-CN" altLang="en-US" sz="1400" dirty="0">
                <a:latin typeface="Arial Unicode MS" pitchFamily="34" charset="-122"/>
                <a:ea typeface="Arial Unicode MS" pitchFamily="34" charset="-122"/>
              </a:rPr>
              <a:t>￭      服务停止：业务应用停止服务提供，无法预知。应用服务性能下降</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支撑系统故障：服务器、数据库等系统停止工作</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支撑系统异常：服务器、数据库、中间件、存储备份系统等性能指标不健康</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配置安全：配置错误或丢失</a:t>
            </a:r>
            <a:endParaRPr lang="en-US" altLang="zh-CN" sz="1400" dirty="0">
              <a:latin typeface="Arial Unicode MS" pitchFamily="34" charset="-122"/>
              <a:ea typeface="Arial Unicode MS" pitchFamily="34" charset="-122"/>
            </a:endParaRPr>
          </a:p>
          <a:p>
            <a:pPr eaLnBrk="0" hangingPunct="0">
              <a:buFont typeface="Wingdings" panose="05000000000000000000" pitchFamily="2" charset="2"/>
            </a:pPr>
            <a:endParaRPr lang="en-US" altLang="zh-CN" sz="1400" dirty="0">
              <a:solidFill>
                <a:schemeClr val="accent2"/>
              </a:solidFill>
              <a:latin typeface="Arial Unicode MS" pitchFamily="34" charset="-122"/>
              <a:ea typeface="Arial Unicode MS" pitchFamily="34" charset="-122"/>
            </a:endParaRPr>
          </a:p>
        </p:txBody>
      </p:sp>
      <p:sp>
        <p:nvSpPr>
          <p:cNvPr id="223249" name="Text Box 17"/>
          <p:cNvSpPr txBox="1"/>
          <p:nvPr/>
        </p:nvSpPr>
        <p:spPr>
          <a:xfrm>
            <a:off x="1752600" y="1201738"/>
            <a:ext cx="6819900" cy="1385887"/>
          </a:xfrm>
          <a:prstGeom prst="rect">
            <a:avLst/>
          </a:prstGeom>
          <a:noFill/>
          <a:ln w="9525">
            <a:noFill/>
          </a:ln>
        </p:spPr>
        <p:txBody>
          <a:bodyPr anchor="t" anchorCtr="0">
            <a:spAutoFit/>
          </a:bodyPr>
          <a:p>
            <a:pPr eaLnBrk="0" hangingPunct="0">
              <a:buFont typeface="Wingdings" panose="05000000000000000000" pitchFamily="2" charset="2"/>
            </a:pPr>
            <a:r>
              <a:rPr lang="zh-CN" altLang="en-US" sz="1400" dirty="0">
                <a:latin typeface="Arial Unicode MS" pitchFamily="34" charset="-122"/>
                <a:ea typeface="Arial Unicode MS" pitchFamily="34" charset="-122"/>
              </a:rPr>
              <a:t>￭      网络阻断：设备故障或者链路阻断    </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设备异常：设备性能指标不健康        </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流量异常：如病毒爆发、</a:t>
            </a:r>
            <a:r>
              <a:rPr lang="en-US" altLang="zh-CN" sz="1400" dirty="0">
                <a:latin typeface="Arial Unicode MS" pitchFamily="34" charset="-122"/>
                <a:ea typeface="Arial Unicode MS" pitchFamily="34" charset="-122"/>
              </a:rPr>
              <a:t>BT </a:t>
            </a:r>
            <a:r>
              <a:rPr lang="zh-CN" altLang="en-US" sz="1400" dirty="0">
                <a:latin typeface="Arial Unicode MS" pitchFamily="34" charset="-122"/>
                <a:ea typeface="Arial Unicode MS" pitchFamily="34" charset="-122"/>
              </a:rPr>
              <a:t>下载     </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边界安全：终端设备非法接入</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其他故障：</a:t>
            </a:r>
            <a:r>
              <a:rPr lang="en-US" altLang="zh-CN" sz="1400" dirty="0">
                <a:latin typeface="Arial Unicode MS" pitchFamily="34" charset="-122"/>
                <a:ea typeface="Arial Unicode MS" pitchFamily="34" charset="-122"/>
              </a:rPr>
              <a:t>ARP </a:t>
            </a:r>
            <a:r>
              <a:rPr lang="zh-CN" altLang="en-US" sz="1400" dirty="0">
                <a:latin typeface="Arial Unicode MS" pitchFamily="34" charset="-122"/>
                <a:ea typeface="Arial Unicode MS" pitchFamily="34" charset="-122"/>
              </a:rPr>
              <a:t>欺骗、任意更改</a:t>
            </a:r>
            <a:r>
              <a:rPr lang="en-US" altLang="zh-CN" sz="1400" dirty="0">
                <a:latin typeface="Arial Unicode MS" pitchFamily="34" charset="-122"/>
                <a:ea typeface="Arial Unicode MS" pitchFamily="34" charset="-122"/>
              </a:rPr>
              <a:t>IP </a:t>
            </a:r>
            <a:r>
              <a:rPr lang="zh-CN" altLang="en-US" sz="1400" dirty="0">
                <a:latin typeface="Arial Unicode MS" pitchFamily="34" charset="-122"/>
                <a:ea typeface="Arial Unicode MS" pitchFamily="34" charset="-122"/>
              </a:rPr>
              <a:t>地址</a:t>
            </a:r>
            <a:endParaRPr lang="zh-CN" altLang="en-US"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      配置安全：配置丢失</a:t>
            </a:r>
            <a:endParaRPr lang="en-US" altLang="zh-CN" sz="1400" dirty="0">
              <a:latin typeface="Arial Unicode MS" pitchFamily="34" charset="-122"/>
              <a:ea typeface="Arial Unicode MS" pitchFamily="34" charset="-122"/>
            </a:endParaRPr>
          </a:p>
        </p:txBody>
      </p:sp>
      <p:sp>
        <p:nvSpPr>
          <p:cNvPr id="223250" name="Text Box 18"/>
          <p:cNvSpPr txBox="1"/>
          <p:nvPr/>
        </p:nvSpPr>
        <p:spPr>
          <a:xfrm>
            <a:off x="1571625" y="4425950"/>
            <a:ext cx="6724650" cy="739775"/>
          </a:xfrm>
          <a:prstGeom prst="rect">
            <a:avLst/>
          </a:prstGeom>
          <a:noFill/>
          <a:ln w="9525">
            <a:noFill/>
          </a:ln>
        </p:spPr>
        <p:txBody>
          <a:bodyPr anchor="t" anchorCtr="0">
            <a:spAutoFit/>
          </a:bodyPr>
          <a:p>
            <a:pPr eaLnBrk="0" hangingPunct="0">
              <a:buFont typeface="Wingdings" panose="05000000000000000000" pitchFamily="2" charset="2"/>
            </a:pPr>
            <a:r>
              <a:rPr lang="zh-CN" altLang="en-US" sz="1400" dirty="0">
                <a:latin typeface="Arial Unicode MS" pitchFamily="34" charset="-122"/>
                <a:ea typeface="Arial Unicode MS" pitchFamily="34" charset="-122"/>
              </a:rPr>
              <a:t>    ￭     终端维护：大量的终端维护工作</a:t>
            </a:r>
            <a:r>
              <a:rPr lang="en-US" altLang="zh-CN" sz="1400" dirty="0">
                <a:latin typeface="Arial Unicode MS" pitchFamily="34" charset="-122"/>
                <a:ea typeface="Arial Unicode MS" pitchFamily="34" charset="-122"/>
              </a:rPr>
              <a:t>(</a:t>
            </a:r>
            <a:r>
              <a:rPr lang="zh-CN" altLang="en-US" sz="1400" dirty="0">
                <a:latin typeface="Arial Unicode MS" pitchFamily="34" charset="-122"/>
                <a:ea typeface="Arial Unicode MS" pitchFamily="34" charset="-122"/>
              </a:rPr>
              <a:t>如打补丁、重装系统、修复网络等）终端系    </a:t>
            </a:r>
            <a:endParaRPr lang="en-US" altLang="zh-CN" sz="1400" dirty="0">
              <a:latin typeface="Arial Unicode MS" pitchFamily="34" charset="-122"/>
              <a:ea typeface="Arial Unicode MS" pitchFamily="34" charset="-122"/>
            </a:endParaRPr>
          </a:p>
          <a:p>
            <a:pPr eaLnBrk="0" hangingPunct="0">
              <a:buFont typeface="Wingdings" panose="05000000000000000000" pitchFamily="2" charset="2"/>
            </a:pPr>
            <a:r>
              <a:rPr lang="en-US" altLang="zh-CN" sz="1400" dirty="0">
                <a:latin typeface="Arial Unicode MS" pitchFamily="34" charset="-122"/>
                <a:ea typeface="Arial Unicode MS" pitchFamily="34" charset="-122"/>
              </a:rPr>
              <a:t>           </a:t>
            </a:r>
            <a:r>
              <a:rPr lang="zh-CN" altLang="en-US" sz="1400" dirty="0">
                <a:latin typeface="Arial Unicode MS" pitchFamily="34" charset="-122"/>
                <a:ea typeface="Arial Unicode MS" pitchFamily="34" charset="-122"/>
              </a:rPr>
              <a:t>统软</a:t>
            </a:r>
            <a:r>
              <a:rPr lang="en-US" altLang="zh-CN" sz="1400" dirty="0">
                <a:latin typeface="Arial Unicode MS" pitchFamily="34" charset="-122"/>
                <a:ea typeface="Arial Unicode MS" pitchFamily="34" charset="-122"/>
              </a:rPr>
              <a:t>.</a:t>
            </a:r>
            <a:r>
              <a:rPr lang="zh-CN" altLang="en-US" sz="1400" dirty="0">
                <a:latin typeface="Arial Unicode MS" pitchFamily="34" charset="-122"/>
                <a:ea typeface="Arial Unicode MS" pitchFamily="34" charset="-122"/>
              </a:rPr>
              <a:t> 硬件配置台帐不清，缺乏实施把控终端行为无法把握，终端安全策略无        </a:t>
            </a:r>
            <a:endParaRPr lang="en-US" altLang="zh-CN" sz="1400" dirty="0">
              <a:latin typeface="Arial Unicode MS" pitchFamily="34" charset="-122"/>
              <a:ea typeface="Arial Unicode MS" pitchFamily="34" charset="-122"/>
            </a:endParaRPr>
          </a:p>
          <a:p>
            <a:pPr eaLnBrk="0" hangingPunct="0">
              <a:buFont typeface="Wingdings" panose="05000000000000000000" pitchFamily="2" charset="2"/>
            </a:pPr>
            <a:r>
              <a:rPr lang="en-US" altLang="zh-CN" sz="1400" dirty="0">
                <a:latin typeface="Arial Unicode MS" pitchFamily="34" charset="-122"/>
                <a:ea typeface="Arial Unicode MS" pitchFamily="34" charset="-122"/>
              </a:rPr>
              <a:t>           </a:t>
            </a:r>
            <a:r>
              <a:rPr lang="zh-CN" altLang="en-US" sz="1400" dirty="0">
                <a:latin typeface="Arial Unicode MS" pitchFamily="34" charset="-122"/>
                <a:ea typeface="Arial Unicode MS" pitchFamily="34" charset="-122"/>
              </a:rPr>
              <a:t>法维护</a:t>
            </a:r>
            <a:endParaRPr lang="en-US" altLang="zh-CN" sz="1400" dirty="0">
              <a:latin typeface="Arial Unicode MS" pitchFamily="34" charset="-122"/>
              <a:ea typeface="Arial Unicode MS" pitchFamily="34" charset="-122"/>
            </a:endParaRPr>
          </a:p>
        </p:txBody>
      </p:sp>
      <p:sp>
        <p:nvSpPr>
          <p:cNvPr id="16" name="矩形 15"/>
          <p:cNvSpPr/>
          <p:nvPr/>
        </p:nvSpPr>
        <p:spPr>
          <a:xfrm>
            <a:off x="1500188" y="5130800"/>
            <a:ext cx="6786562" cy="369888"/>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dirty="0">
                <a:latin typeface="Arial Unicode MS" pitchFamily="34" charset="-122"/>
                <a:ea typeface="Arial Unicode MS" pitchFamily="34" charset="-122"/>
              </a:rPr>
              <a:t> </a:t>
            </a:r>
            <a:r>
              <a:rPr lang="zh-CN" altLang="en-US" sz="1400" dirty="0">
                <a:latin typeface="Arial Unicode MS" pitchFamily="34" charset="-122"/>
                <a:ea typeface="Arial Unicode MS" pitchFamily="34" charset="-122"/>
              </a:rPr>
              <a:t>￭     终端用户：体验</a:t>
            </a:r>
            <a:r>
              <a:rPr lang="en-US" altLang="zh-CN" sz="1400" dirty="0">
                <a:latin typeface="Arial Unicode MS" pitchFamily="34" charset="-122"/>
                <a:ea typeface="Arial Unicode MS" pitchFamily="34" charset="-122"/>
              </a:rPr>
              <a:t>IT</a:t>
            </a:r>
            <a:r>
              <a:rPr lang="zh-CN" altLang="en-US" sz="1400" dirty="0">
                <a:latin typeface="Arial Unicode MS" pitchFamily="34" charset="-122"/>
                <a:ea typeface="Arial Unicode MS" pitchFamily="34" charset="-122"/>
              </a:rPr>
              <a:t>交付质量不能保证，</a:t>
            </a:r>
            <a:r>
              <a:rPr lang="en-US" altLang="zh-CN" sz="1400" dirty="0">
                <a:latin typeface="Arial Unicode MS" pitchFamily="34" charset="-122"/>
                <a:ea typeface="Arial Unicode MS" pitchFamily="34" charset="-122"/>
              </a:rPr>
              <a:t>IT</a:t>
            </a:r>
            <a:r>
              <a:rPr lang="zh-CN" altLang="en-US" sz="1400" dirty="0">
                <a:latin typeface="Arial Unicode MS" pitchFamily="34" charset="-122"/>
                <a:ea typeface="Arial Unicode MS" pitchFamily="34" charset="-122"/>
              </a:rPr>
              <a:t>真正能为自己的工作带来什么？</a:t>
            </a:r>
            <a:endParaRPr lang="zh-CN" altLang="en-US" sz="1400" dirty="0">
              <a:latin typeface="Arial Unicode MS" pitchFamily="34" charset="-122"/>
              <a:ea typeface="Arial Unicode MS" pitchFamily="34" charset="-122"/>
            </a:endParaRPr>
          </a:p>
        </p:txBody>
      </p:sp>
      <p:sp>
        <p:nvSpPr>
          <p:cNvPr id="17" name="矩形 16"/>
          <p:cNvSpPr/>
          <p:nvPr/>
        </p:nvSpPr>
        <p:spPr>
          <a:xfrm>
            <a:off x="714375" y="5929313"/>
            <a:ext cx="7429500" cy="738187"/>
          </a:xfrm>
          <a:prstGeom prst="rect">
            <a:avLst/>
          </a:prstGeom>
          <a:noFill/>
          <a:ln w="9525">
            <a:noFill/>
          </a:ln>
        </p:spPr>
        <p:txBody>
          <a:bodyPr anchor="t" anchorCtr="0">
            <a:spAutoFit/>
          </a:bodyPr>
          <a:p>
            <a:pPr eaLnBrk="0" hangingPunct="0">
              <a:buFont typeface="Wingdings" panose="05000000000000000000" pitchFamily="2" charset="2"/>
            </a:pPr>
            <a:r>
              <a:rPr lang="zh-CN" altLang="en-US" sz="1400" dirty="0">
                <a:latin typeface="Arial Unicode MS" pitchFamily="34" charset="-122"/>
                <a:ea typeface="Arial Unicode MS" pitchFamily="34" charset="-122"/>
              </a:rPr>
              <a:t>对企业影响：业务系统无法链接，邮件无法发出，工作效率低下，用户体验差。</a:t>
            </a:r>
            <a:endParaRPr lang="en-US" altLang="zh-CN" sz="1400" dirty="0">
              <a:latin typeface="Arial Unicode MS" pitchFamily="34" charset="-122"/>
              <a:ea typeface="Arial Unicode MS" pitchFamily="34" charset="-122"/>
            </a:endParaRPr>
          </a:p>
          <a:p>
            <a:pPr eaLnBrk="0" hangingPunct="0">
              <a:buFont typeface="Wingdings" panose="05000000000000000000" pitchFamily="2" charset="2"/>
            </a:pPr>
            <a:endParaRPr lang="en-US" altLang="zh-CN" sz="1400" dirty="0">
              <a:latin typeface="Arial Unicode MS" pitchFamily="34" charset="-122"/>
              <a:ea typeface="Arial Unicode MS" pitchFamily="34" charset="-122"/>
            </a:endParaRPr>
          </a:p>
          <a:p>
            <a:pPr eaLnBrk="0" hangingPunct="0">
              <a:buFont typeface="Wingdings" panose="05000000000000000000" pitchFamily="2" charset="2"/>
            </a:pPr>
            <a:r>
              <a:rPr lang="zh-CN" altLang="en-US" sz="1400" dirty="0">
                <a:latin typeface="Arial Unicode MS" pitchFamily="34" charset="-122"/>
                <a:ea typeface="Arial Unicode MS" pitchFamily="34" charset="-122"/>
              </a:rPr>
              <a:t>解决方案必须具备：全面性（</a:t>
            </a:r>
            <a:r>
              <a:rPr lang="en-US" altLang="en-US" sz="1400" dirty="0">
                <a:latin typeface="Arial Unicode MS" pitchFamily="34" charset="-122"/>
                <a:ea typeface="Arial Unicode MS" pitchFamily="34" charset="-122"/>
              </a:rPr>
              <a:t>Complete）、</a:t>
            </a:r>
            <a:r>
              <a:rPr lang="zh-CN" altLang="en-US" sz="1400" dirty="0">
                <a:latin typeface="Arial Unicode MS" pitchFamily="34" charset="-122"/>
                <a:ea typeface="Arial Unicode MS" pitchFamily="34" charset="-122"/>
              </a:rPr>
              <a:t>集成性（</a:t>
            </a:r>
            <a:r>
              <a:rPr lang="en-US" altLang="en-US" sz="1400" dirty="0">
                <a:latin typeface="Arial Unicode MS" pitchFamily="34" charset="-122"/>
                <a:ea typeface="Arial Unicode MS" pitchFamily="34" charset="-122"/>
              </a:rPr>
              <a:t>Integrated）、</a:t>
            </a:r>
            <a:r>
              <a:rPr lang="zh-CN" altLang="en-US" sz="1400" dirty="0">
                <a:latin typeface="Arial Unicode MS" pitchFamily="34" charset="-122"/>
                <a:ea typeface="Arial Unicode MS" pitchFamily="34" charset="-122"/>
              </a:rPr>
              <a:t>开放性（</a:t>
            </a:r>
            <a:r>
              <a:rPr lang="en-US" altLang="en-US" sz="1400" dirty="0">
                <a:latin typeface="Arial Unicode MS" pitchFamily="34" charset="-122"/>
                <a:ea typeface="Arial Unicode MS" pitchFamily="34" charset="-122"/>
              </a:rPr>
              <a:t>Open）</a:t>
            </a:r>
            <a:endParaRPr lang="en-US" altLang="zh-CN" sz="1400" dirty="0">
              <a:latin typeface="Arial Unicode MS" pitchFamily="34" charset="-122"/>
              <a:ea typeface="Arial Unicode MS" pitchFamily="34" charset="-122"/>
            </a:endParaRPr>
          </a:p>
        </p:txBody>
      </p:sp>
      <p:sp>
        <p:nvSpPr>
          <p:cNvPr id="18" name="矩形 17"/>
          <p:cNvSpPr/>
          <p:nvPr/>
        </p:nvSpPr>
        <p:spPr>
          <a:xfrm>
            <a:off x="142875" y="1785938"/>
            <a:ext cx="1108075" cy="369887"/>
          </a:xfrm>
          <a:prstGeom prst="rect">
            <a:avLst/>
          </a:prstGeom>
          <a:noFill/>
          <a:ln w="9525">
            <a:noFill/>
          </a:ln>
        </p:spPr>
        <p:txBody>
          <a:bodyPr wrap="none" anchor="t" anchorCtr="0">
            <a:spAutoFit/>
          </a:bodyPr>
          <a:p>
            <a:pPr eaLnBrk="0" hangingPunct="0">
              <a:buFont typeface="Wingdings" panose="05000000000000000000" pitchFamily="2" charset="2"/>
            </a:pPr>
            <a:r>
              <a:rPr lang="zh-CN" altLang="en-US" dirty="0">
                <a:latin typeface="Arial Unicode MS" pitchFamily="34" charset="-122"/>
                <a:ea typeface="Arial Unicode MS" pitchFamily="34" charset="-122"/>
              </a:rPr>
              <a:t>网络层面</a:t>
            </a:r>
            <a:endParaRPr lang="zh-CN" altLang="en-US" dirty="0">
              <a:latin typeface="Arial Unicode MS" pitchFamily="34" charset="-122"/>
              <a:ea typeface="Arial Unicode MS" pitchFamily="34" charset="-122"/>
            </a:endParaRPr>
          </a:p>
        </p:txBody>
      </p:sp>
      <p:sp>
        <p:nvSpPr>
          <p:cNvPr id="19" name="矩形 18"/>
          <p:cNvSpPr/>
          <p:nvPr/>
        </p:nvSpPr>
        <p:spPr>
          <a:xfrm>
            <a:off x="142875" y="3357563"/>
            <a:ext cx="1108075" cy="369887"/>
          </a:xfrm>
          <a:prstGeom prst="rect">
            <a:avLst/>
          </a:prstGeom>
          <a:noFill/>
          <a:ln w="9525">
            <a:noFill/>
          </a:ln>
        </p:spPr>
        <p:txBody>
          <a:bodyPr wrap="none" anchor="t" anchorCtr="0">
            <a:spAutoFit/>
          </a:bodyPr>
          <a:p>
            <a:pPr eaLnBrk="0" hangingPunct="0">
              <a:buFont typeface="Wingdings" panose="05000000000000000000" pitchFamily="2" charset="2"/>
            </a:pPr>
            <a:r>
              <a:rPr lang="zh-CN" altLang="en-US" dirty="0">
                <a:latin typeface="Arial Unicode MS" pitchFamily="34" charset="-122"/>
                <a:ea typeface="Arial Unicode MS" pitchFamily="34" charset="-122"/>
              </a:rPr>
              <a:t>业务层面</a:t>
            </a:r>
            <a:endParaRPr lang="zh-CN" altLang="en-US" dirty="0">
              <a:latin typeface="Arial Unicode MS" pitchFamily="34" charset="-122"/>
              <a:ea typeface="Arial Unicode MS" pitchFamily="34" charset="-122"/>
            </a:endParaRPr>
          </a:p>
        </p:txBody>
      </p:sp>
      <p:sp>
        <p:nvSpPr>
          <p:cNvPr id="20" name="矩形 19"/>
          <p:cNvSpPr/>
          <p:nvPr/>
        </p:nvSpPr>
        <p:spPr>
          <a:xfrm>
            <a:off x="177800" y="4929188"/>
            <a:ext cx="1108075" cy="369887"/>
          </a:xfrm>
          <a:prstGeom prst="rect">
            <a:avLst/>
          </a:prstGeom>
          <a:noFill/>
          <a:ln w="9525">
            <a:noFill/>
          </a:ln>
        </p:spPr>
        <p:txBody>
          <a:bodyPr wrap="none" anchor="t" anchorCtr="0">
            <a:spAutoFit/>
          </a:bodyPr>
          <a:p>
            <a:pPr eaLnBrk="0" hangingPunct="0">
              <a:buFont typeface="Wingdings" panose="05000000000000000000" pitchFamily="2" charset="2"/>
            </a:pPr>
            <a:r>
              <a:rPr lang="zh-CN" altLang="en-US" dirty="0">
                <a:latin typeface="Arial Unicode MS" pitchFamily="34" charset="-122"/>
                <a:ea typeface="Arial Unicode MS" pitchFamily="34" charset="-122"/>
              </a:rPr>
              <a:t>终端层面</a:t>
            </a:r>
            <a:endParaRPr lang="zh-CN" altLang="en-US" dirty="0">
              <a:latin typeface="Arial Unicode MS" pitchFamily="34" charset="-122"/>
              <a:ea typeface="Arial Unicode MS"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23249"/>
                                        </p:tgtEl>
                                        <p:attrNameLst>
                                          <p:attrName>style.visibility</p:attrName>
                                        </p:attrNameLst>
                                      </p:cBhvr>
                                      <p:to>
                                        <p:strVal val="visible"/>
                                      </p:to>
                                    </p:set>
                                    <p:animEffect transition="in" filter="dissolve">
                                      <p:cBhvr>
                                        <p:cTn id="7" dur="500"/>
                                        <p:tgtEl>
                                          <p:spTgt spid="223249"/>
                                        </p:tgtEl>
                                      </p:cBhvr>
                                    </p:animEffect>
                                  </p:childTnLst>
                                </p:cTn>
                              </p:par>
                              <p:par>
                                <p:cTn id="8" presetID="9"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500"/>
                                        <p:tgtEl>
                                          <p:spTgt spid="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dissolv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23248"/>
                                        </p:tgtEl>
                                        <p:attrNameLst>
                                          <p:attrName>style.visibility</p:attrName>
                                        </p:attrNameLst>
                                      </p:cBhvr>
                                      <p:to>
                                        <p:strVal val="visible"/>
                                      </p:to>
                                    </p:set>
                                    <p:animEffect transition="in" filter="dissolve">
                                      <p:cBhvr>
                                        <p:cTn id="18" dur="500"/>
                                        <p:tgtEl>
                                          <p:spTgt spid="223248"/>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dissolve">
                                      <p:cBhvr>
                                        <p:cTn id="21" dur="500"/>
                                        <p:tgtEl>
                                          <p:spTgt spid="19"/>
                                        </p:tgtEl>
                                      </p:cBhvr>
                                    </p:animEffect>
                                  </p:childTnLst>
                                </p:cTn>
                              </p:par>
                              <p:par>
                                <p:cTn id="22" presetID="9"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dissolv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23250"/>
                                        </p:tgtEl>
                                        <p:attrNameLst>
                                          <p:attrName>style.visibility</p:attrName>
                                        </p:attrNameLst>
                                      </p:cBhvr>
                                      <p:to>
                                        <p:strVal val="visible"/>
                                      </p:to>
                                    </p:set>
                                    <p:animEffect transition="in" filter="dissolve">
                                      <p:cBhvr>
                                        <p:cTn id="29" dur="500"/>
                                        <p:tgtEl>
                                          <p:spTgt spid="223250"/>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dissolve">
                                      <p:cBhvr>
                                        <p:cTn id="32" dur="500"/>
                                        <p:tgtEl>
                                          <p:spTgt spid="16"/>
                                        </p:tgtEl>
                                      </p:cBhvr>
                                    </p:animEffect>
                                  </p:childTnLst>
                                </p:cTn>
                              </p:par>
                              <p:par>
                                <p:cTn id="33" presetID="9"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dissolve">
                                      <p:cBhvr>
                                        <p:cTn id="35" dur="500"/>
                                        <p:tgtEl>
                                          <p:spTgt spid="4"/>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dissolve">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dissolve">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48" grpId="0"/>
      <p:bldP spid="223249" grpId="0"/>
      <p:bldP spid="223250" grpId="0"/>
      <p:bldP spid="16" grpId="0"/>
      <p:bldP spid="17" grpId="0"/>
      <p:bldP spid="18" grpId="0"/>
      <p:bldP spid="19" grpId="0"/>
      <p:bldP spid="2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p:nvPr/>
        </p:nvSpPr>
        <p:spPr>
          <a:xfrm>
            <a:off x="457200" y="2057400"/>
            <a:ext cx="1822450" cy="4191000"/>
          </a:xfrm>
          <a:prstGeom prst="rect">
            <a:avLst/>
          </a:prstGeom>
          <a:solidFill>
            <a:srgbClr val="FFFF99"/>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5298" name="Rectangle 3"/>
          <p:cNvSpPr/>
          <p:nvPr/>
        </p:nvSpPr>
        <p:spPr>
          <a:xfrm>
            <a:off x="6629400" y="2057400"/>
            <a:ext cx="2057400" cy="4191000"/>
          </a:xfrm>
          <a:prstGeom prst="rect">
            <a:avLst/>
          </a:prstGeom>
          <a:solidFill>
            <a:srgbClr val="CCFFCC"/>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5299" name="Text Box 4"/>
          <p:cNvSpPr txBox="1"/>
          <p:nvPr/>
        </p:nvSpPr>
        <p:spPr>
          <a:xfrm>
            <a:off x="7010400" y="1447800"/>
            <a:ext cx="1371600" cy="457200"/>
          </a:xfrm>
          <a:prstGeom prst="rect">
            <a:avLst/>
          </a:prstGeom>
          <a:noFill/>
          <a:ln w="9525">
            <a:noFill/>
          </a:ln>
        </p:spPr>
        <p:txBody>
          <a:bodyPr anchor="t" anchorCtr="0">
            <a:spAutoFit/>
          </a:bodyPr>
          <a:p>
            <a:pPr algn="ctr" eaLnBrk="0" hangingPunct="0">
              <a:buFont typeface="Wingdings" panose="05000000000000000000" pitchFamily="2" charset="2"/>
            </a:pPr>
            <a:r>
              <a:rPr lang="en-US" altLang="zh-CN" sz="2400" dirty="0">
                <a:latin typeface="Times New Roman" panose="02020603050405020304" pitchFamily="18" charset="0"/>
              </a:rPr>
              <a:t>IT </a:t>
            </a:r>
            <a:r>
              <a:rPr lang="zh-CN" altLang="en-US" sz="2400" dirty="0">
                <a:latin typeface="Times New Roman" panose="02020603050405020304" pitchFamily="18" charset="0"/>
              </a:rPr>
              <a:t>员工</a:t>
            </a:r>
            <a:endParaRPr lang="zh-CN" altLang="en-US" sz="2400" dirty="0">
              <a:latin typeface="Times New Roman" panose="02020603050405020304" pitchFamily="18" charset="0"/>
            </a:endParaRPr>
          </a:p>
        </p:txBody>
      </p:sp>
      <p:sp>
        <p:nvSpPr>
          <p:cNvPr id="55300" name="Rectangle 5"/>
          <p:cNvSpPr/>
          <p:nvPr/>
        </p:nvSpPr>
        <p:spPr>
          <a:xfrm>
            <a:off x="6500813" y="2209800"/>
            <a:ext cx="2116137" cy="3962400"/>
          </a:xfrm>
          <a:prstGeom prst="rect">
            <a:avLst/>
          </a:prstGeom>
          <a:noFill/>
          <a:ln w="9525">
            <a:noFill/>
          </a:ln>
        </p:spPr>
        <p:txBody>
          <a:bodyPr anchor="t" anchorCtr="0"/>
          <a:p>
            <a:pPr marL="342900" indent="-342900" eaLnBrk="0" hangingPunct="0">
              <a:spcBef>
                <a:spcPct val="20000"/>
              </a:spcBef>
              <a:buClr>
                <a:schemeClr val="bg2"/>
              </a:buClr>
              <a:buSzPct val="80000"/>
              <a:buFont typeface="Monotype Sorts"/>
              <a:buChar char="u"/>
            </a:pPr>
            <a:r>
              <a:rPr lang="zh-CN" altLang="en-US" sz="1600" dirty="0">
                <a:solidFill>
                  <a:srgbClr val="000000"/>
                </a:solidFill>
                <a:latin typeface="Arial" panose="020B0604020202020204" pitchFamily="34" charset="0"/>
              </a:rPr>
              <a:t>这么多工作得去处理，我已经焦头烂额了，谁能帮帮我？？？</a:t>
            </a:r>
            <a:endParaRPr lang="zh-CN" altLang="en-US" sz="1600" dirty="0">
              <a:solidFill>
                <a:srgbClr val="000000"/>
              </a:solidFill>
              <a:latin typeface="Arial" panose="020B0604020202020204" pitchFamily="34" charset="0"/>
            </a:endParaRPr>
          </a:p>
          <a:p>
            <a:pPr marL="342900" indent="-342900" eaLnBrk="0" hangingPunct="0">
              <a:spcBef>
                <a:spcPct val="20000"/>
              </a:spcBef>
              <a:buClr>
                <a:schemeClr val="bg2"/>
              </a:buClr>
              <a:buSzPct val="80000"/>
              <a:buFont typeface="Monotype Sorts"/>
            </a:pPr>
            <a:endParaRPr lang="zh-CN" altLang="en-US" sz="1600" dirty="0">
              <a:solidFill>
                <a:srgbClr val="000000"/>
              </a:solidFill>
              <a:latin typeface="Arial" panose="020B0604020202020204" pitchFamily="34" charset="0"/>
            </a:endParaRPr>
          </a:p>
          <a:p>
            <a:pPr marL="342900" indent="-342900" eaLnBrk="0" hangingPunct="0">
              <a:spcBef>
                <a:spcPct val="20000"/>
              </a:spcBef>
              <a:buClr>
                <a:schemeClr val="bg2"/>
              </a:buClr>
              <a:buSzPct val="80000"/>
              <a:buFont typeface="Monotype Sorts"/>
              <a:buChar char="u"/>
            </a:pPr>
            <a:r>
              <a:rPr lang="zh-CN" altLang="en-US" sz="1600" dirty="0">
                <a:solidFill>
                  <a:srgbClr val="000000"/>
                </a:solidFill>
                <a:latin typeface="Arial" panose="020B0604020202020204" pitchFamily="34" charset="0"/>
              </a:rPr>
              <a:t>每天都是这样乱无头绪，疲于奔命，怎么做才能使工作更有效率？</a:t>
            </a:r>
            <a:endParaRPr lang="zh-CN" altLang="en-US" sz="1600" dirty="0">
              <a:solidFill>
                <a:srgbClr val="000000"/>
              </a:solidFill>
              <a:latin typeface="Arial" panose="020B0604020202020204" pitchFamily="34" charset="0"/>
            </a:endParaRPr>
          </a:p>
          <a:p>
            <a:pPr marL="342900" indent="-342900" eaLnBrk="0" hangingPunct="0">
              <a:spcBef>
                <a:spcPct val="20000"/>
              </a:spcBef>
              <a:buClr>
                <a:schemeClr val="bg2"/>
              </a:buClr>
              <a:buSzPct val="80000"/>
              <a:buFont typeface="Monotype Sorts"/>
            </a:pPr>
            <a:endParaRPr lang="zh-CN" altLang="en-US" sz="1600" dirty="0">
              <a:solidFill>
                <a:srgbClr val="000000"/>
              </a:solidFill>
              <a:latin typeface="Arial" panose="020B0604020202020204" pitchFamily="34" charset="0"/>
            </a:endParaRPr>
          </a:p>
          <a:p>
            <a:pPr marL="342900" indent="-342900" eaLnBrk="0" hangingPunct="0">
              <a:spcBef>
                <a:spcPct val="20000"/>
              </a:spcBef>
              <a:buClr>
                <a:schemeClr val="bg2"/>
              </a:buClr>
              <a:buSzPct val="80000"/>
              <a:buFont typeface="Monotype Sorts"/>
              <a:buChar char="u"/>
            </a:pPr>
            <a:r>
              <a:rPr lang="zh-CN" altLang="en-US" sz="1600" dirty="0">
                <a:solidFill>
                  <a:srgbClr val="000000"/>
                </a:solidFill>
                <a:latin typeface="Arial" panose="020B0604020202020204" pitchFamily="34" charset="0"/>
              </a:rPr>
              <a:t>其他员工的处理信息我为什么不能共享？</a:t>
            </a:r>
            <a:endParaRPr lang="zh-CN" altLang="zh-CN" sz="1600" dirty="0">
              <a:solidFill>
                <a:srgbClr val="000000"/>
              </a:solidFill>
              <a:latin typeface="Arial" panose="020B0604020202020204" pitchFamily="34" charset="0"/>
            </a:endParaRPr>
          </a:p>
        </p:txBody>
      </p:sp>
      <p:sp>
        <p:nvSpPr>
          <p:cNvPr id="55301" name="Rectangle 6"/>
          <p:cNvSpPr/>
          <p:nvPr/>
        </p:nvSpPr>
        <p:spPr>
          <a:xfrm>
            <a:off x="2590800" y="2057400"/>
            <a:ext cx="3810000" cy="4189413"/>
          </a:xfrm>
          <a:prstGeom prst="rect">
            <a:avLst/>
          </a:prstGeom>
          <a:solidFill>
            <a:srgbClr val="FFCC00"/>
          </a:solidFill>
          <a:ln w="9525">
            <a:noFill/>
          </a:ln>
        </p:spPr>
        <p:txBody>
          <a:bodyPr anchor="t" anchorCtr="0"/>
          <a:p>
            <a:pPr algn="ctr" eaLnBrk="0" hangingPunct="0">
              <a:buFont typeface="Wingdings" panose="05000000000000000000" pitchFamily="2" charset="2"/>
            </a:pPr>
            <a:endParaRPr lang="zh-CN" altLang="zh-CN" dirty="0">
              <a:latin typeface="Futura Lt"/>
              <a:ea typeface="楷体" panose="02010609060101010101" pitchFamily="49" charset="-122"/>
            </a:endParaRPr>
          </a:p>
        </p:txBody>
      </p:sp>
      <p:grpSp>
        <p:nvGrpSpPr>
          <p:cNvPr id="55302" name="Group 7"/>
          <p:cNvGrpSpPr/>
          <p:nvPr/>
        </p:nvGrpSpPr>
        <p:grpSpPr>
          <a:xfrm>
            <a:off x="4876800" y="4191000"/>
            <a:ext cx="762000" cy="1889125"/>
            <a:chOff x="3296" y="2073"/>
            <a:chExt cx="975" cy="2343"/>
          </a:xfrm>
        </p:grpSpPr>
        <p:sp>
          <p:nvSpPr>
            <p:cNvPr id="55303" name="Freeform 8"/>
            <p:cNvSpPr/>
            <p:nvPr/>
          </p:nvSpPr>
          <p:spPr>
            <a:xfrm>
              <a:off x="3807" y="2164"/>
              <a:ext cx="307" cy="599"/>
            </a:xfrm>
            <a:custGeom>
              <a:avLst/>
              <a:gdLst/>
              <a:ahLst/>
              <a:cxnLst>
                <a:cxn ang="0">
                  <a:pos x="6" y="287"/>
                </a:cxn>
                <a:cxn ang="0">
                  <a:pos x="11" y="202"/>
                </a:cxn>
                <a:cxn ang="0">
                  <a:pos x="23" y="112"/>
                </a:cxn>
                <a:cxn ang="0">
                  <a:pos x="36" y="56"/>
                </a:cxn>
                <a:cxn ang="0">
                  <a:pos x="49" y="12"/>
                </a:cxn>
                <a:cxn ang="0">
                  <a:pos x="62" y="0"/>
                </a:cxn>
                <a:cxn ang="0">
                  <a:pos x="70" y="19"/>
                </a:cxn>
                <a:cxn ang="0">
                  <a:pos x="75" y="64"/>
                </a:cxn>
                <a:cxn ang="0">
                  <a:pos x="77" y="120"/>
                </a:cxn>
                <a:cxn ang="0">
                  <a:pos x="75" y="190"/>
                </a:cxn>
                <a:cxn ang="0">
                  <a:pos x="71" y="269"/>
                </a:cxn>
                <a:cxn ang="0">
                  <a:pos x="62" y="343"/>
                </a:cxn>
                <a:cxn ang="0">
                  <a:pos x="51" y="425"/>
                </a:cxn>
                <a:cxn ang="0">
                  <a:pos x="57" y="570"/>
                </a:cxn>
                <a:cxn ang="0">
                  <a:pos x="56" y="599"/>
                </a:cxn>
                <a:cxn ang="0">
                  <a:pos x="52" y="592"/>
                </a:cxn>
                <a:cxn ang="0">
                  <a:pos x="44" y="477"/>
                </a:cxn>
                <a:cxn ang="0">
                  <a:pos x="32" y="525"/>
                </a:cxn>
                <a:cxn ang="0">
                  <a:pos x="17" y="544"/>
                </a:cxn>
                <a:cxn ang="0">
                  <a:pos x="7" y="537"/>
                </a:cxn>
                <a:cxn ang="0">
                  <a:pos x="1" y="492"/>
                </a:cxn>
                <a:cxn ang="0">
                  <a:pos x="0" y="421"/>
                </a:cxn>
                <a:cxn ang="0">
                  <a:pos x="0" y="358"/>
                </a:cxn>
                <a:cxn ang="0">
                  <a:pos x="6" y="287"/>
                </a:cxn>
              </a:cxnLst>
              <a:pathLst>
                <a:path w="613" h="599">
                  <a:moveTo>
                    <a:pt x="41" y="287"/>
                  </a:moveTo>
                  <a:lnTo>
                    <a:pt x="87" y="202"/>
                  </a:lnTo>
                  <a:lnTo>
                    <a:pt x="184" y="112"/>
                  </a:lnTo>
                  <a:lnTo>
                    <a:pt x="281" y="56"/>
                  </a:lnTo>
                  <a:lnTo>
                    <a:pt x="387" y="12"/>
                  </a:lnTo>
                  <a:lnTo>
                    <a:pt x="489" y="0"/>
                  </a:lnTo>
                  <a:lnTo>
                    <a:pt x="558" y="19"/>
                  </a:lnTo>
                  <a:lnTo>
                    <a:pt x="599" y="64"/>
                  </a:lnTo>
                  <a:lnTo>
                    <a:pt x="613" y="120"/>
                  </a:lnTo>
                  <a:lnTo>
                    <a:pt x="599" y="190"/>
                  </a:lnTo>
                  <a:lnTo>
                    <a:pt x="567" y="269"/>
                  </a:lnTo>
                  <a:lnTo>
                    <a:pt x="489" y="343"/>
                  </a:lnTo>
                  <a:lnTo>
                    <a:pt x="401" y="425"/>
                  </a:lnTo>
                  <a:lnTo>
                    <a:pt x="456" y="570"/>
                  </a:lnTo>
                  <a:lnTo>
                    <a:pt x="443" y="599"/>
                  </a:lnTo>
                  <a:lnTo>
                    <a:pt x="415" y="592"/>
                  </a:lnTo>
                  <a:lnTo>
                    <a:pt x="346" y="477"/>
                  </a:lnTo>
                  <a:lnTo>
                    <a:pt x="249" y="525"/>
                  </a:lnTo>
                  <a:lnTo>
                    <a:pt x="129" y="544"/>
                  </a:lnTo>
                  <a:lnTo>
                    <a:pt x="55" y="537"/>
                  </a:lnTo>
                  <a:lnTo>
                    <a:pt x="4" y="492"/>
                  </a:lnTo>
                  <a:lnTo>
                    <a:pt x="0" y="421"/>
                  </a:lnTo>
                  <a:lnTo>
                    <a:pt x="0" y="358"/>
                  </a:lnTo>
                  <a:lnTo>
                    <a:pt x="41" y="287"/>
                  </a:lnTo>
                  <a:close/>
                </a:path>
              </a:pathLst>
            </a:custGeom>
            <a:solidFill>
              <a:srgbClr val="000000"/>
            </a:solidFill>
            <a:ln w="9525">
              <a:noFill/>
            </a:ln>
          </p:spPr>
          <p:txBody>
            <a:bodyPr/>
            <a:p>
              <a:endParaRPr lang="zh-CN" altLang="en-US"/>
            </a:p>
          </p:txBody>
        </p:sp>
        <p:sp>
          <p:nvSpPr>
            <p:cNvPr id="55304" name="Freeform 9"/>
            <p:cNvSpPr/>
            <p:nvPr/>
          </p:nvSpPr>
          <p:spPr>
            <a:xfrm>
              <a:off x="3546" y="2073"/>
              <a:ext cx="345" cy="670"/>
            </a:xfrm>
            <a:custGeom>
              <a:avLst/>
              <a:gdLst/>
              <a:ahLst/>
              <a:cxnLst>
                <a:cxn ang="0">
                  <a:pos x="36" y="481"/>
                </a:cxn>
                <a:cxn ang="0">
                  <a:pos x="39" y="504"/>
                </a:cxn>
                <a:cxn ang="0">
                  <a:pos x="42" y="544"/>
                </a:cxn>
                <a:cxn ang="0">
                  <a:pos x="43" y="626"/>
                </a:cxn>
                <a:cxn ang="0">
                  <a:pos x="35" y="670"/>
                </a:cxn>
                <a:cxn ang="0">
                  <a:pos x="24" y="634"/>
                </a:cxn>
                <a:cxn ang="0">
                  <a:pos x="19" y="522"/>
                </a:cxn>
                <a:cxn ang="0">
                  <a:pos x="8" y="345"/>
                </a:cxn>
                <a:cxn ang="0">
                  <a:pos x="3" y="189"/>
                </a:cxn>
                <a:cxn ang="0">
                  <a:pos x="0" y="44"/>
                </a:cxn>
                <a:cxn ang="0">
                  <a:pos x="3" y="0"/>
                </a:cxn>
                <a:cxn ang="0">
                  <a:pos x="7" y="0"/>
                </a:cxn>
                <a:cxn ang="0">
                  <a:pos x="27" y="37"/>
                </a:cxn>
                <a:cxn ang="0">
                  <a:pos x="53" y="100"/>
                </a:cxn>
                <a:cxn ang="0">
                  <a:pos x="60" y="104"/>
                </a:cxn>
                <a:cxn ang="0">
                  <a:pos x="66" y="93"/>
                </a:cxn>
                <a:cxn ang="0">
                  <a:pos x="70" y="145"/>
                </a:cxn>
                <a:cxn ang="0">
                  <a:pos x="87" y="222"/>
                </a:cxn>
                <a:cxn ang="0">
                  <a:pos x="87" y="244"/>
                </a:cxn>
                <a:cxn ang="0">
                  <a:pos x="83" y="255"/>
                </a:cxn>
                <a:cxn ang="0">
                  <a:pos x="71" y="189"/>
                </a:cxn>
                <a:cxn ang="0">
                  <a:pos x="67" y="212"/>
                </a:cxn>
                <a:cxn ang="0">
                  <a:pos x="52" y="237"/>
                </a:cxn>
                <a:cxn ang="0">
                  <a:pos x="44" y="212"/>
                </a:cxn>
                <a:cxn ang="0">
                  <a:pos x="45" y="160"/>
                </a:cxn>
                <a:cxn ang="0">
                  <a:pos x="37" y="122"/>
                </a:cxn>
                <a:cxn ang="0">
                  <a:pos x="22" y="89"/>
                </a:cxn>
                <a:cxn ang="0">
                  <a:pos x="12" y="70"/>
                </a:cxn>
                <a:cxn ang="0">
                  <a:pos x="12" y="122"/>
                </a:cxn>
                <a:cxn ang="0">
                  <a:pos x="14" y="237"/>
                </a:cxn>
                <a:cxn ang="0">
                  <a:pos x="19" y="322"/>
                </a:cxn>
                <a:cxn ang="0">
                  <a:pos x="26" y="415"/>
                </a:cxn>
                <a:cxn ang="0">
                  <a:pos x="36" y="481"/>
                </a:cxn>
              </a:cxnLst>
              <a:pathLst>
                <a:path w="688" h="670">
                  <a:moveTo>
                    <a:pt x="284" y="481"/>
                  </a:moveTo>
                  <a:lnTo>
                    <a:pt x="312" y="504"/>
                  </a:lnTo>
                  <a:lnTo>
                    <a:pt x="330" y="544"/>
                  </a:lnTo>
                  <a:lnTo>
                    <a:pt x="339" y="626"/>
                  </a:lnTo>
                  <a:lnTo>
                    <a:pt x="275" y="670"/>
                  </a:lnTo>
                  <a:lnTo>
                    <a:pt x="187" y="634"/>
                  </a:lnTo>
                  <a:lnTo>
                    <a:pt x="152" y="522"/>
                  </a:lnTo>
                  <a:lnTo>
                    <a:pt x="64" y="345"/>
                  </a:lnTo>
                  <a:lnTo>
                    <a:pt x="23" y="189"/>
                  </a:lnTo>
                  <a:lnTo>
                    <a:pt x="0" y="44"/>
                  </a:lnTo>
                  <a:lnTo>
                    <a:pt x="23" y="0"/>
                  </a:lnTo>
                  <a:lnTo>
                    <a:pt x="55" y="0"/>
                  </a:lnTo>
                  <a:lnTo>
                    <a:pt x="215" y="37"/>
                  </a:lnTo>
                  <a:lnTo>
                    <a:pt x="422" y="100"/>
                  </a:lnTo>
                  <a:lnTo>
                    <a:pt x="478" y="104"/>
                  </a:lnTo>
                  <a:lnTo>
                    <a:pt x="522" y="93"/>
                  </a:lnTo>
                  <a:lnTo>
                    <a:pt x="559" y="145"/>
                  </a:lnTo>
                  <a:lnTo>
                    <a:pt x="688" y="222"/>
                  </a:lnTo>
                  <a:lnTo>
                    <a:pt x="688" y="244"/>
                  </a:lnTo>
                  <a:lnTo>
                    <a:pt x="661" y="255"/>
                  </a:lnTo>
                  <a:lnTo>
                    <a:pt x="564" y="189"/>
                  </a:lnTo>
                  <a:lnTo>
                    <a:pt x="532" y="212"/>
                  </a:lnTo>
                  <a:lnTo>
                    <a:pt x="413" y="237"/>
                  </a:lnTo>
                  <a:lnTo>
                    <a:pt x="344" y="212"/>
                  </a:lnTo>
                  <a:lnTo>
                    <a:pt x="353" y="160"/>
                  </a:lnTo>
                  <a:lnTo>
                    <a:pt x="289" y="122"/>
                  </a:lnTo>
                  <a:lnTo>
                    <a:pt x="173" y="89"/>
                  </a:lnTo>
                  <a:lnTo>
                    <a:pt x="92" y="70"/>
                  </a:lnTo>
                  <a:lnTo>
                    <a:pt x="92" y="122"/>
                  </a:lnTo>
                  <a:lnTo>
                    <a:pt x="110" y="237"/>
                  </a:lnTo>
                  <a:lnTo>
                    <a:pt x="147" y="322"/>
                  </a:lnTo>
                  <a:lnTo>
                    <a:pt x="201" y="415"/>
                  </a:lnTo>
                  <a:lnTo>
                    <a:pt x="284" y="481"/>
                  </a:lnTo>
                  <a:close/>
                </a:path>
              </a:pathLst>
            </a:custGeom>
            <a:solidFill>
              <a:srgbClr val="000000"/>
            </a:solidFill>
            <a:ln w="9525">
              <a:noFill/>
            </a:ln>
          </p:spPr>
          <p:txBody>
            <a:bodyPr/>
            <a:p>
              <a:endParaRPr lang="zh-CN" altLang="en-US"/>
            </a:p>
          </p:txBody>
        </p:sp>
        <p:sp>
          <p:nvSpPr>
            <p:cNvPr id="55305" name="Freeform 10"/>
            <p:cNvSpPr/>
            <p:nvPr/>
          </p:nvSpPr>
          <p:spPr>
            <a:xfrm>
              <a:off x="3789" y="2506"/>
              <a:ext cx="482" cy="567"/>
            </a:xfrm>
            <a:custGeom>
              <a:avLst/>
              <a:gdLst/>
              <a:ahLst/>
              <a:cxnLst>
                <a:cxn ang="0">
                  <a:pos x="19" y="342"/>
                </a:cxn>
                <a:cxn ang="0">
                  <a:pos x="11" y="301"/>
                </a:cxn>
                <a:cxn ang="0">
                  <a:pos x="3" y="301"/>
                </a:cxn>
                <a:cxn ang="0">
                  <a:pos x="0" y="346"/>
                </a:cxn>
                <a:cxn ang="0">
                  <a:pos x="3" y="432"/>
                </a:cxn>
                <a:cxn ang="0">
                  <a:pos x="20" y="499"/>
                </a:cxn>
                <a:cxn ang="0">
                  <a:pos x="52" y="558"/>
                </a:cxn>
                <a:cxn ang="0">
                  <a:pos x="58" y="567"/>
                </a:cxn>
                <a:cxn ang="0">
                  <a:pos x="65" y="567"/>
                </a:cxn>
                <a:cxn ang="0">
                  <a:pos x="78" y="567"/>
                </a:cxn>
                <a:cxn ang="0">
                  <a:pos x="100" y="521"/>
                </a:cxn>
                <a:cxn ang="0">
                  <a:pos x="120" y="480"/>
                </a:cxn>
                <a:cxn ang="0">
                  <a:pos x="121" y="454"/>
                </a:cxn>
                <a:cxn ang="0">
                  <a:pos x="110" y="301"/>
                </a:cxn>
                <a:cxn ang="0">
                  <a:pos x="98" y="186"/>
                </a:cxn>
                <a:cxn ang="0">
                  <a:pos x="91" y="130"/>
                </a:cxn>
                <a:cxn ang="0">
                  <a:pos x="91" y="89"/>
                </a:cxn>
                <a:cxn ang="0">
                  <a:pos x="81" y="89"/>
                </a:cxn>
                <a:cxn ang="0">
                  <a:pos x="66" y="0"/>
                </a:cxn>
                <a:cxn ang="0">
                  <a:pos x="62" y="0"/>
                </a:cxn>
                <a:cxn ang="0">
                  <a:pos x="62" y="30"/>
                </a:cxn>
                <a:cxn ang="0">
                  <a:pos x="76" y="97"/>
                </a:cxn>
                <a:cxn ang="0">
                  <a:pos x="76" y="134"/>
                </a:cxn>
                <a:cxn ang="0">
                  <a:pos x="80" y="231"/>
                </a:cxn>
                <a:cxn ang="0">
                  <a:pos x="86" y="242"/>
                </a:cxn>
                <a:cxn ang="0">
                  <a:pos x="93" y="246"/>
                </a:cxn>
                <a:cxn ang="0">
                  <a:pos x="101" y="309"/>
                </a:cxn>
                <a:cxn ang="0">
                  <a:pos x="106" y="421"/>
                </a:cxn>
                <a:cxn ang="0">
                  <a:pos x="103" y="458"/>
                </a:cxn>
                <a:cxn ang="0">
                  <a:pos x="87" y="488"/>
                </a:cxn>
                <a:cxn ang="0">
                  <a:pos x="73" y="491"/>
                </a:cxn>
                <a:cxn ang="0">
                  <a:pos x="61" y="491"/>
                </a:cxn>
                <a:cxn ang="0">
                  <a:pos x="45" y="465"/>
                </a:cxn>
                <a:cxn ang="0">
                  <a:pos x="31" y="413"/>
                </a:cxn>
                <a:cxn ang="0">
                  <a:pos x="19" y="342"/>
                </a:cxn>
              </a:cxnLst>
              <a:pathLst>
                <a:path w="963" h="567">
                  <a:moveTo>
                    <a:pt x="146" y="342"/>
                  </a:moveTo>
                  <a:lnTo>
                    <a:pt x="81" y="301"/>
                  </a:lnTo>
                  <a:lnTo>
                    <a:pt x="21" y="301"/>
                  </a:lnTo>
                  <a:lnTo>
                    <a:pt x="0" y="346"/>
                  </a:lnTo>
                  <a:lnTo>
                    <a:pt x="21" y="432"/>
                  </a:lnTo>
                  <a:lnTo>
                    <a:pt x="159" y="499"/>
                  </a:lnTo>
                  <a:lnTo>
                    <a:pt x="412" y="558"/>
                  </a:lnTo>
                  <a:lnTo>
                    <a:pt x="462" y="567"/>
                  </a:lnTo>
                  <a:lnTo>
                    <a:pt x="518" y="567"/>
                  </a:lnTo>
                  <a:lnTo>
                    <a:pt x="619" y="567"/>
                  </a:lnTo>
                  <a:lnTo>
                    <a:pt x="797" y="521"/>
                  </a:lnTo>
                  <a:lnTo>
                    <a:pt x="959" y="480"/>
                  </a:lnTo>
                  <a:lnTo>
                    <a:pt x="963" y="454"/>
                  </a:lnTo>
                  <a:lnTo>
                    <a:pt x="880" y="301"/>
                  </a:lnTo>
                  <a:lnTo>
                    <a:pt x="784" y="186"/>
                  </a:lnTo>
                  <a:lnTo>
                    <a:pt x="728" y="130"/>
                  </a:lnTo>
                  <a:lnTo>
                    <a:pt x="728" y="89"/>
                  </a:lnTo>
                  <a:lnTo>
                    <a:pt x="645" y="89"/>
                  </a:lnTo>
                  <a:lnTo>
                    <a:pt x="522" y="0"/>
                  </a:lnTo>
                  <a:lnTo>
                    <a:pt x="490" y="0"/>
                  </a:lnTo>
                  <a:lnTo>
                    <a:pt x="490" y="30"/>
                  </a:lnTo>
                  <a:lnTo>
                    <a:pt x="605" y="97"/>
                  </a:lnTo>
                  <a:lnTo>
                    <a:pt x="605" y="134"/>
                  </a:lnTo>
                  <a:lnTo>
                    <a:pt x="633" y="231"/>
                  </a:lnTo>
                  <a:lnTo>
                    <a:pt x="687" y="242"/>
                  </a:lnTo>
                  <a:lnTo>
                    <a:pt x="742" y="246"/>
                  </a:lnTo>
                  <a:lnTo>
                    <a:pt x="807" y="309"/>
                  </a:lnTo>
                  <a:lnTo>
                    <a:pt x="848" y="421"/>
                  </a:lnTo>
                  <a:lnTo>
                    <a:pt x="820" y="458"/>
                  </a:lnTo>
                  <a:lnTo>
                    <a:pt x="696" y="488"/>
                  </a:lnTo>
                  <a:lnTo>
                    <a:pt x="578" y="491"/>
                  </a:lnTo>
                  <a:lnTo>
                    <a:pt x="481" y="491"/>
                  </a:lnTo>
                  <a:lnTo>
                    <a:pt x="356" y="465"/>
                  </a:lnTo>
                  <a:lnTo>
                    <a:pt x="242" y="413"/>
                  </a:lnTo>
                  <a:lnTo>
                    <a:pt x="146" y="342"/>
                  </a:lnTo>
                  <a:close/>
                </a:path>
              </a:pathLst>
            </a:custGeom>
            <a:solidFill>
              <a:srgbClr val="000000"/>
            </a:solidFill>
            <a:ln w="9525">
              <a:noFill/>
            </a:ln>
          </p:spPr>
          <p:txBody>
            <a:bodyPr/>
            <a:p>
              <a:endParaRPr lang="zh-CN" altLang="en-US"/>
            </a:p>
          </p:txBody>
        </p:sp>
        <p:sp>
          <p:nvSpPr>
            <p:cNvPr id="55306" name="Freeform 11"/>
            <p:cNvSpPr/>
            <p:nvPr/>
          </p:nvSpPr>
          <p:spPr>
            <a:xfrm>
              <a:off x="3441" y="2637"/>
              <a:ext cx="381" cy="915"/>
            </a:xfrm>
            <a:custGeom>
              <a:avLst/>
              <a:gdLst/>
              <a:ahLst/>
              <a:cxnLst>
                <a:cxn ang="0">
                  <a:pos x="26" y="59"/>
                </a:cxn>
                <a:cxn ang="0">
                  <a:pos x="39" y="21"/>
                </a:cxn>
                <a:cxn ang="0">
                  <a:pos x="54" y="3"/>
                </a:cxn>
                <a:cxn ang="0">
                  <a:pos x="72" y="0"/>
                </a:cxn>
                <a:cxn ang="0">
                  <a:pos x="82" y="14"/>
                </a:cxn>
                <a:cxn ang="0">
                  <a:pos x="94" y="59"/>
                </a:cxn>
                <a:cxn ang="0">
                  <a:pos x="96" y="103"/>
                </a:cxn>
                <a:cxn ang="0">
                  <a:pos x="94" y="159"/>
                </a:cxn>
                <a:cxn ang="0">
                  <a:pos x="89" y="211"/>
                </a:cxn>
                <a:cxn ang="0">
                  <a:pos x="83" y="237"/>
                </a:cxn>
                <a:cxn ang="0">
                  <a:pos x="74" y="267"/>
                </a:cxn>
                <a:cxn ang="0">
                  <a:pos x="64" y="312"/>
                </a:cxn>
                <a:cxn ang="0">
                  <a:pos x="60" y="360"/>
                </a:cxn>
                <a:cxn ang="0">
                  <a:pos x="58" y="450"/>
                </a:cxn>
                <a:cxn ang="0">
                  <a:pos x="61" y="517"/>
                </a:cxn>
                <a:cxn ang="0">
                  <a:pos x="68" y="584"/>
                </a:cxn>
                <a:cxn ang="0">
                  <a:pos x="73" y="681"/>
                </a:cxn>
                <a:cxn ang="0">
                  <a:pos x="74" y="792"/>
                </a:cxn>
                <a:cxn ang="0">
                  <a:pos x="70" y="859"/>
                </a:cxn>
                <a:cxn ang="0">
                  <a:pos x="62" y="904"/>
                </a:cxn>
                <a:cxn ang="0">
                  <a:pos x="51" y="915"/>
                </a:cxn>
                <a:cxn ang="0">
                  <a:pos x="36" y="885"/>
                </a:cxn>
                <a:cxn ang="0">
                  <a:pos x="22" y="818"/>
                </a:cxn>
                <a:cxn ang="0">
                  <a:pos x="13" y="736"/>
                </a:cxn>
                <a:cxn ang="0">
                  <a:pos x="4" y="606"/>
                </a:cxn>
                <a:cxn ang="0">
                  <a:pos x="0" y="446"/>
                </a:cxn>
                <a:cxn ang="0">
                  <a:pos x="3" y="304"/>
                </a:cxn>
                <a:cxn ang="0">
                  <a:pos x="9" y="182"/>
                </a:cxn>
                <a:cxn ang="0">
                  <a:pos x="18" y="111"/>
                </a:cxn>
                <a:cxn ang="0">
                  <a:pos x="26" y="59"/>
                </a:cxn>
              </a:cxnLst>
              <a:pathLst>
                <a:path w="761" h="915">
                  <a:moveTo>
                    <a:pt x="208" y="59"/>
                  </a:moveTo>
                  <a:lnTo>
                    <a:pt x="309" y="21"/>
                  </a:lnTo>
                  <a:lnTo>
                    <a:pt x="429" y="3"/>
                  </a:lnTo>
                  <a:lnTo>
                    <a:pt x="572" y="0"/>
                  </a:lnTo>
                  <a:lnTo>
                    <a:pt x="655" y="14"/>
                  </a:lnTo>
                  <a:lnTo>
                    <a:pt x="747" y="59"/>
                  </a:lnTo>
                  <a:lnTo>
                    <a:pt x="761" y="103"/>
                  </a:lnTo>
                  <a:lnTo>
                    <a:pt x="752" y="159"/>
                  </a:lnTo>
                  <a:lnTo>
                    <a:pt x="710" y="211"/>
                  </a:lnTo>
                  <a:lnTo>
                    <a:pt x="664" y="237"/>
                  </a:lnTo>
                  <a:lnTo>
                    <a:pt x="586" y="267"/>
                  </a:lnTo>
                  <a:lnTo>
                    <a:pt x="512" y="312"/>
                  </a:lnTo>
                  <a:lnTo>
                    <a:pt x="475" y="360"/>
                  </a:lnTo>
                  <a:lnTo>
                    <a:pt x="457" y="450"/>
                  </a:lnTo>
                  <a:lnTo>
                    <a:pt x="484" y="517"/>
                  </a:lnTo>
                  <a:lnTo>
                    <a:pt x="540" y="584"/>
                  </a:lnTo>
                  <a:lnTo>
                    <a:pt x="581" y="681"/>
                  </a:lnTo>
                  <a:lnTo>
                    <a:pt x="586" y="792"/>
                  </a:lnTo>
                  <a:lnTo>
                    <a:pt x="558" y="859"/>
                  </a:lnTo>
                  <a:lnTo>
                    <a:pt x="489" y="904"/>
                  </a:lnTo>
                  <a:lnTo>
                    <a:pt x="406" y="915"/>
                  </a:lnTo>
                  <a:lnTo>
                    <a:pt x="281" y="885"/>
                  </a:lnTo>
                  <a:lnTo>
                    <a:pt x="171" y="818"/>
                  </a:lnTo>
                  <a:lnTo>
                    <a:pt x="97" y="736"/>
                  </a:lnTo>
                  <a:lnTo>
                    <a:pt x="28" y="606"/>
                  </a:lnTo>
                  <a:lnTo>
                    <a:pt x="0" y="446"/>
                  </a:lnTo>
                  <a:lnTo>
                    <a:pt x="18" y="304"/>
                  </a:lnTo>
                  <a:lnTo>
                    <a:pt x="69" y="182"/>
                  </a:lnTo>
                  <a:lnTo>
                    <a:pt x="138" y="111"/>
                  </a:lnTo>
                  <a:lnTo>
                    <a:pt x="208" y="59"/>
                  </a:lnTo>
                  <a:close/>
                </a:path>
              </a:pathLst>
            </a:custGeom>
            <a:solidFill>
              <a:srgbClr val="000000"/>
            </a:solidFill>
            <a:ln w="9525">
              <a:noFill/>
            </a:ln>
          </p:spPr>
          <p:txBody>
            <a:bodyPr/>
            <a:p>
              <a:endParaRPr lang="zh-CN" altLang="en-US"/>
            </a:p>
          </p:txBody>
        </p:sp>
        <p:sp>
          <p:nvSpPr>
            <p:cNvPr id="55307" name="Freeform 12"/>
            <p:cNvSpPr/>
            <p:nvPr/>
          </p:nvSpPr>
          <p:spPr>
            <a:xfrm>
              <a:off x="3296" y="3366"/>
              <a:ext cx="423" cy="1050"/>
            </a:xfrm>
            <a:custGeom>
              <a:avLst/>
              <a:gdLst/>
              <a:ahLst/>
              <a:cxnLst>
                <a:cxn ang="0">
                  <a:pos x="93" y="227"/>
                </a:cxn>
                <a:cxn ang="0">
                  <a:pos x="82" y="138"/>
                </a:cxn>
                <a:cxn ang="0">
                  <a:pos x="67" y="11"/>
                </a:cxn>
                <a:cxn ang="0">
                  <a:pos x="55" y="0"/>
                </a:cxn>
                <a:cxn ang="0">
                  <a:pos x="46" y="11"/>
                </a:cxn>
                <a:cxn ang="0">
                  <a:pos x="44" y="67"/>
                </a:cxn>
                <a:cxn ang="0">
                  <a:pos x="50" y="149"/>
                </a:cxn>
                <a:cxn ang="0">
                  <a:pos x="68" y="249"/>
                </a:cxn>
                <a:cxn ang="0">
                  <a:pos x="84" y="349"/>
                </a:cxn>
                <a:cxn ang="0">
                  <a:pos x="91" y="401"/>
                </a:cxn>
                <a:cxn ang="0">
                  <a:pos x="91" y="427"/>
                </a:cxn>
                <a:cxn ang="0">
                  <a:pos x="86" y="490"/>
                </a:cxn>
                <a:cxn ang="0">
                  <a:pos x="74" y="561"/>
                </a:cxn>
                <a:cxn ang="0">
                  <a:pos x="58" y="606"/>
                </a:cxn>
                <a:cxn ang="0">
                  <a:pos x="41" y="628"/>
                </a:cxn>
                <a:cxn ang="0">
                  <a:pos x="25" y="647"/>
                </a:cxn>
                <a:cxn ang="0">
                  <a:pos x="15" y="658"/>
                </a:cxn>
                <a:cxn ang="0">
                  <a:pos x="6" y="650"/>
                </a:cxn>
                <a:cxn ang="0">
                  <a:pos x="0" y="673"/>
                </a:cxn>
                <a:cxn ang="0">
                  <a:pos x="0" y="716"/>
                </a:cxn>
                <a:cxn ang="0">
                  <a:pos x="4" y="735"/>
                </a:cxn>
                <a:cxn ang="0">
                  <a:pos x="25" y="779"/>
                </a:cxn>
                <a:cxn ang="0">
                  <a:pos x="42" y="846"/>
                </a:cxn>
                <a:cxn ang="0">
                  <a:pos x="56" y="951"/>
                </a:cxn>
                <a:cxn ang="0">
                  <a:pos x="61" y="1007"/>
                </a:cxn>
                <a:cxn ang="0">
                  <a:pos x="63" y="1048"/>
                </a:cxn>
                <a:cxn ang="0">
                  <a:pos x="70" y="1050"/>
                </a:cxn>
                <a:cxn ang="0">
                  <a:pos x="81" y="1029"/>
                </a:cxn>
                <a:cxn ang="0">
                  <a:pos x="80" y="973"/>
                </a:cxn>
                <a:cxn ang="0">
                  <a:pos x="69" y="891"/>
                </a:cxn>
                <a:cxn ang="0">
                  <a:pos x="54" y="817"/>
                </a:cxn>
                <a:cxn ang="0">
                  <a:pos x="42" y="772"/>
                </a:cxn>
                <a:cxn ang="0">
                  <a:pos x="29" y="738"/>
                </a:cxn>
                <a:cxn ang="0">
                  <a:pos x="20" y="716"/>
                </a:cxn>
                <a:cxn ang="0">
                  <a:pos x="20" y="705"/>
                </a:cxn>
                <a:cxn ang="0">
                  <a:pos x="39" y="691"/>
                </a:cxn>
                <a:cxn ang="0">
                  <a:pos x="58" y="669"/>
                </a:cxn>
                <a:cxn ang="0">
                  <a:pos x="75" y="635"/>
                </a:cxn>
                <a:cxn ang="0">
                  <a:pos x="86" y="606"/>
                </a:cxn>
                <a:cxn ang="0">
                  <a:pos x="97" y="535"/>
                </a:cxn>
                <a:cxn ang="0">
                  <a:pos x="103" y="457"/>
                </a:cxn>
                <a:cxn ang="0">
                  <a:pos x="106" y="382"/>
                </a:cxn>
                <a:cxn ang="0">
                  <a:pos x="104" y="324"/>
                </a:cxn>
                <a:cxn ang="0">
                  <a:pos x="98" y="279"/>
                </a:cxn>
                <a:cxn ang="0">
                  <a:pos x="93" y="227"/>
                </a:cxn>
              </a:cxnLst>
              <a:pathLst>
                <a:path w="846" h="1050">
                  <a:moveTo>
                    <a:pt x="738" y="227"/>
                  </a:moveTo>
                  <a:lnTo>
                    <a:pt x="651" y="138"/>
                  </a:lnTo>
                  <a:lnTo>
                    <a:pt x="531" y="11"/>
                  </a:lnTo>
                  <a:lnTo>
                    <a:pt x="434" y="0"/>
                  </a:lnTo>
                  <a:lnTo>
                    <a:pt x="365" y="11"/>
                  </a:lnTo>
                  <a:lnTo>
                    <a:pt x="346" y="67"/>
                  </a:lnTo>
                  <a:lnTo>
                    <a:pt x="393" y="149"/>
                  </a:lnTo>
                  <a:lnTo>
                    <a:pt x="540" y="249"/>
                  </a:lnTo>
                  <a:lnTo>
                    <a:pt x="669" y="349"/>
                  </a:lnTo>
                  <a:lnTo>
                    <a:pt x="725" y="401"/>
                  </a:lnTo>
                  <a:lnTo>
                    <a:pt x="725" y="427"/>
                  </a:lnTo>
                  <a:lnTo>
                    <a:pt x="683" y="490"/>
                  </a:lnTo>
                  <a:lnTo>
                    <a:pt x="586" y="561"/>
                  </a:lnTo>
                  <a:lnTo>
                    <a:pt x="462" y="606"/>
                  </a:lnTo>
                  <a:lnTo>
                    <a:pt x="323" y="628"/>
                  </a:lnTo>
                  <a:lnTo>
                    <a:pt x="194" y="647"/>
                  </a:lnTo>
                  <a:lnTo>
                    <a:pt x="116" y="658"/>
                  </a:lnTo>
                  <a:lnTo>
                    <a:pt x="42" y="650"/>
                  </a:lnTo>
                  <a:lnTo>
                    <a:pt x="0" y="673"/>
                  </a:lnTo>
                  <a:lnTo>
                    <a:pt x="0" y="716"/>
                  </a:lnTo>
                  <a:lnTo>
                    <a:pt x="28" y="735"/>
                  </a:lnTo>
                  <a:lnTo>
                    <a:pt x="194" y="779"/>
                  </a:lnTo>
                  <a:lnTo>
                    <a:pt x="333" y="846"/>
                  </a:lnTo>
                  <a:lnTo>
                    <a:pt x="448" y="951"/>
                  </a:lnTo>
                  <a:lnTo>
                    <a:pt x="485" y="1007"/>
                  </a:lnTo>
                  <a:lnTo>
                    <a:pt x="499" y="1048"/>
                  </a:lnTo>
                  <a:lnTo>
                    <a:pt x="554" y="1050"/>
                  </a:lnTo>
                  <a:lnTo>
                    <a:pt x="642" y="1029"/>
                  </a:lnTo>
                  <a:lnTo>
                    <a:pt x="637" y="973"/>
                  </a:lnTo>
                  <a:lnTo>
                    <a:pt x="545" y="891"/>
                  </a:lnTo>
                  <a:lnTo>
                    <a:pt x="429" y="817"/>
                  </a:lnTo>
                  <a:lnTo>
                    <a:pt x="333" y="772"/>
                  </a:lnTo>
                  <a:lnTo>
                    <a:pt x="226" y="738"/>
                  </a:lnTo>
                  <a:lnTo>
                    <a:pt x="153" y="716"/>
                  </a:lnTo>
                  <a:lnTo>
                    <a:pt x="157" y="705"/>
                  </a:lnTo>
                  <a:lnTo>
                    <a:pt x="309" y="691"/>
                  </a:lnTo>
                  <a:lnTo>
                    <a:pt x="462" y="669"/>
                  </a:lnTo>
                  <a:lnTo>
                    <a:pt x="600" y="635"/>
                  </a:lnTo>
                  <a:lnTo>
                    <a:pt x="683" y="606"/>
                  </a:lnTo>
                  <a:lnTo>
                    <a:pt x="775" y="535"/>
                  </a:lnTo>
                  <a:lnTo>
                    <a:pt x="821" y="457"/>
                  </a:lnTo>
                  <a:lnTo>
                    <a:pt x="846" y="382"/>
                  </a:lnTo>
                  <a:lnTo>
                    <a:pt x="831" y="324"/>
                  </a:lnTo>
                  <a:lnTo>
                    <a:pt x="780" y="279"/>
                  </a:lnTo>
                  <a:lnTo>
                    <a:pt x="738" y="227"/>
                  </a:lnTo>
                  <a:close/>
                </a:path>
              </a:pathLst>
            </a:custGeom>
            <a:solidFill>
              <a:srgbClr val="000000"/>
            </a:solidFill>
            <a:ln w="9525">
              <a:noFill/>
            </a:ln>
          </p:spPr>
          <p:txBody>
            <a:bodyPr/>
            <a:p>
              <a:endParaRPr lang="zh-CN" altLang="en-US"/>
            </a:p>
          </p:txBody>
        </p:sp>
        <p:sp>
          <p:nvSpPr>
            <p:cNvPr id="55308" name="Freeform 13"/>
            <p:cNvSpPr/>
            <p:nvPr/>
          </p:nvSpPr>
          <p:spPr>
            <a:xfrm>
              <a:off x="3648" y="3285"/>
              <a:ext cx="353" cy="1106"/>
            </a:xfrm>
            <a:custGeom>
              <a:avLst/>
              <a:gdLst/>
              <a:ahLst/>
              <a:cxnLst>
                <a:cxn ang="0">
                  <a:pos x="10" y="0"/>
                </a:cxn>
                <a:cxn ang="0">
                  <a:pos x="0" y="3"/>
                </a:cxn>
                <a:cxn ang="0">
                  <a:pos x="0" y="55"/>
                </a:cxn>
                <a:cxn ang="0">
                  <a:pos x="3" y="111"/>
                </a:cxn>
                <a:cxn ang="0">
                  <a:pos x="12" y="178"/>
                </a:cxn>
                <a:cxn ang="0">
                  <a:pos x="20" y="248"/>
                </a:cxn>
                <a:cxn ang="0">
                  <a:pos x="29" y="404"/>
                </a:cxn>
                <a:cxn ang="0">
                  <a:pos x="32" y="512"/>
                </a:cxn>
                <a:cxn ang="0">
                  <a:pos x="31" y="612"/>
                </a:cxn>
                <a:cxn ang="0">
                  <a:pos x="26" y="745"/>
                </a:cxn>
                <a:cxn ang="0">
                  <a:pos x="20" y="860"/>
                </a:cxn>
                <a:cxn ang="0">
                  <a:pos x="15" y="980"/>
                </a:cxn>
                <a:cxn ang="0">
                  <a:pos x="12" y="1035"/>
                </a:cxn>
                <a:cxn ang="0">
                  <a:pos x="10" y="1091"/>
                </a:cxn>
                <a:cxn ang="0">
                  <a:pos x="14" y="1106"/>
                </a:cxn>
                <a:cxn ang="0">
                  <a:pos x="24" y="1084"/>
                </a:cxn>
                <a:cxn ang="0">
                  <a:pos x="43" y="1061"/>
                </a:cxn>
                <a:cxn ang="0">
                  <a:pos x="60" y="1073"/>
                </a:cxn>
                <a:cxn ang="0">
                  <a:pos x="78" y="1106"/>
                </a:cxn>
                <a:cxn ang="0">
                  <a:pos x="81" y="1102"/>
                </a:cxn>
                <a:cxn ang="0">
                  <a:pos x="88" y="1035"/>
                </a:cxn>
                <a:cxn ang="0">
                  <a:pos x="88" y="1006"/>
                </a:cxn>
                <a:cxn ang="0">
                  <a:pos x="74" y="991"/>
                </a:cxn>
                <a:cxn ang="0">
                  <a:pos x="55" y="991"/>
                </a:cxn>
                <a:cxn ang="0">
                  <a:pos x="38" y="1013"/>
                </a:cxn>
                <a:cxn ang="0">
                  <a:pos x="22" y="1047"/>
                </a:cxn>
                <a:cxn ang="0">
                  <a:pos x="20" y="1028"/>
                </a:cxn>
                <a:cxn ang="0">
                  <a:pos x="24" y="980"/>
                </a:cxn>
                <a:cxn ang="0">
                  <a:pos x="33" y="838"/>
                </a:cxn>
                <a:cxn ang="0">
                  <a:pos x="39" y="694"/>
                </a:cxn>
                <a:cxn ang="0">
                  <a:pos x="43" y="567"/>
                </a:cxn>
                <a:cxn ang="0">
                  <a:pos x="43" y="500"/>
                </a:cxn>
                <a:cxn ang="0">
                  <a:pos x="41" y="400"/>
                </a:cxn>
                <a:cxn ang="0">
                  <a:pos x="36" y="304"/>
                </a:cxn>
                <a:cxn ang="0">
                  <a:pos x="32" y="237"/>
                </a:cxn>
                <a:cxn ang="0">
                  <a:pos x="26" y="148"/>
                </a:cxn>
                <a:cxn ang="0">
                  <a:pos x="19" y="44"/>
                </a:cxn>
                <a:cxn ang="0">
                  <a:pos x="10" y="0"/>
                </a:cxn>
              </a:cxnLst>
              <a:pathLst>
                <a:path w="707" h="1106">
                  <a:moveTo>
                    <a:pt x="87" y="0"/>
                  </a:moveTo>
                  <a:lnTo>
                    <a:pt x="4" y="3"/>
                  </a:lnTo>
                  <a:lnTo>
                    <a:pt x="0" y="55"/>
                  </a:lnTo>
                  <a:lnTo>
                    <a:pt x="27" y="111"/>
                  </a:lnTo>
                  <a:lnTo>
                    <a:pt x="96" y="178"/>
                  </a:lnTo>
                  <a:lnTo>
                    <a:pt x="166" y="248"/>
                  </a:lnTo>
                  <a:lnTo>
                    <a:pt x="238" y="404"/>
                  </a:lnTo>
                  <a:lnTo>
                    <a:pt x="261" y="512"/>
                  </a:lnTo>
                  <a:lnTo>
                    <a:pt x="252" y="612"/>
                  </a:lnTo>
                  <a:lnTo>
                    <a:pt x="210" y="745"/>
                  </a:lnTo>
                  <a:lnTo>
                    <a:pt x="166" y="860"/>
                  </a:lnTo>
                  <a:lnTo>
                    <a:pt x="124" y="980"/>
                  </a:lnTo>
                  <a:lnTo>
                    <a:pt x="96" y="1035"/>
                  </a:lnTo>
                  <a:lnTo>
                    <a:pt x="83" y="1091"/>
                  </a:lnTo>
                  <a:lnTo>
                    <a:pt x="115" y="1106"/>
                  </a:lnTo>
                  <a:lnTo>
                    <a:pt x="196" y="1084"/>
                  </a:lnTo>
                  <a:lnTo>
                    <a:pt x="349" y="1061"/>
                  </a:lnTo>
                  <a:lnTo>
                    <a:pt x="487" y="1073"/>
                  </a:lnTo>
                  <a:lnTo>
                    <a:pt x="624" y="1106"/>
                  </a:lnTo>
                  <a:lnTo>
                    <a:pt x="651" y="1102"/>
                  </a:lnTo>
                  <a:lnTo>
                    <a:pt x="707" y="1035"/>
                  </a:lnTo>
                  <a:lnTo>
                    <a:pt x="707" y="1006"/>
                  </a:lnTo>
                  <a:lnTo>
                    <a:pt x="592" y="991"/>
                  </a:lnTo>
                  <a:lnTo>
                    <a:pt x="445" y="991"/>
                  </a:lnTo>
                  <a:lnTo>
                    <a:pt x="307" y="1013"/>
                  </a:lnTo>
                  <a:lnTo>
                    <a:pt x="178" y="1047"/>
                  </a:lnTo>
                  <a:lnTo>
                    <a:pt x="166" y="1028"/>
                  </a:lnTo>
                  <a:lnTo>
                    <a:pt x="192" y="980"/>
                  </a:lnTo>
                  <a:lnTo>
                    <a:pt x="266" y="838"/>
                  </a:lnTo>
                  <a:lnTo>
                    <a:pt x="316" y="694"/>
                  </a:lnTo>
                  <a:lnTo>
                    <a:pt x="344" y="567"/>
                  </a:lnTo>
                  <a:lnTo>
                    <a:pt x="344" y="500"/>
                  </a:lnTo>
                  <a:lnTo>
                    <a:pt x="330" y="400"/>
                  </a:lnTo>
                  <a:lnTo>
                    <a:pt x="293" y="304"/>
                  </a:lnTo>
                  <a:lnTo>
                    <a:pt x="261" y="237"/>
                  </a:lnTo>
                  <a:lnTo>
                    <a:pt x="210" y="148"/>
                  </a:lnTo>
                  <a:lnTo>
                    <a:pt x="156" y="44"/>
                  </a:lnTo>
                  <a:lnTo>
                    <a:pt x="87" y="0"/>
                  </a:lnTo>
                  <a:close/>
                </a:path>
              </a:pathLst>
            </a:custGeom>
            <a:solidFill>
              <a:srgbClr val="000000"/>
            </a:solidFill>
            <a:ln w="9525">
              <a:noFill/>
            </a:ln>
          </p:spPr>
          <p:txBody>
            <a:bodyPr/>
            <a:p>
              <a:endParaRPr lang="zh-CN" altLang="en-US"/>
            </a:p>
          </p:txBody>
        </p:sp>
      </p:grpSp>
      <p:grpSp>
        <p:nvGrpSpPr>
          <p:cNvPr id="55309" name="Group 14"/>
          <p:cNvGrpSpPr/>
          <p:nvPr/>
        </p:nvGrpSpPr>
        <p:grpSpPr>
          <a:xfrm>
            <a:off x="2897188" y="4090988"/>
            <a:ext cx="1446212" cy="1776412"/>
            <a:chOff x="1777" y="1345"/>
            <a:chExt cx="1570" cy="2558"/>
          </a:xfrm>
        </p:grpSpPr>
        <p:sp>
          <p:nvSpPr>
            <p:cNvPr id="55310" name="Freeform 15"/>
            <p:cNvSpPr/>
            <p:nvPr/>
          </p:nvSpPr>
          <p:spPr>
            <a:xfrm>
              <a:off x="2206" y="2214"/>
              <a:ext cx="683" cy="951"/>
            </a:xfrm>
            <a:custGeom>
              <a:avLst/>
              <a:gdLst/>
              <a:ahLst/>
              <a:cxnLst>
                <a:cxn ang="0">
                  <a:pos x="90" y="82"/>
                </a:cxn>
                <a:cxn ang="0">
                  <a:pos x="74" y="37"/>
                </a:cxn>
                <a:cxn ang="0">
                  <a:pos x="57" y="37"/>
                </a:cxn>
                <a:cxn ang="0">
                  <a:pos x="37" y="127"/>
                </a:cxn>
                <a:cxn ang="0">
                  <a:pos x="32" y="245"/>
                </a:cxn>
                <a:cxn ang="0">
                  <a:pos x="44" y="356"/>
                </a:cxn>
                <a:cxn ang="0">
                  <a:pos x="32" y="379"/>
                </a:cxn>
                <a:cxn ang="0">
                  <a:pos x="13" y="472"/>
                </a:cxn>
                <a:cxn ang="0">
                  <a:pos x="7" y="606"/>
                </a:cxn>
                <a:cxn ang="0">
                  <a:pos x="17" y="647"/>
                </a:cxn>
                <a:cxn ang="0">
                  <a:pos x="31" y="613"/>
                </a:cxn>
                <a:cxn ang="0">
                  <a:pos x="24" y="706"/>
                </a:cxn>
                <a:cxn ang="0">
                  <a:pos x="29" y="772"/>
                </a:cxn>
                <a:cxn ang="0">
                  <a:pos x="38" y="806"/>
                </a:cxn>
                <a:cxn ang="0">
                  <a:pos x="47" y="895"/>
                </a:cxn>
                <a:cxn ang="0">
                  <a:pos x="70" y="914"/>
                </a:cxn>
                <a:cxn ang="0">
                  <a:pos x="85" y="828"/>
                </a:cxn>
                <a:cxn ang="0">
                  <a:pos x="87" y="716"/>
                </a:cxn>
                <a:cxn ang="0">
                  <a:pos x="80" y="617"/>
                </a:cxn>
                <a:cxn ang="0">
                  <a:pos x="78" y="546"/>
                </a:cxn>
                <a:cxn ang="0">
                  <a:pos x="90" y="595"/>
                </a:cxn>
                <a:cxn ang="0">
                  <a:pos x="106" y="606"/>
                </a:cxn>
                <a:cxn ang="0">
                  <a:pos x="115" y="505"/>
                </a:cxn>
                <a:cxn ang="0">
                  <a:pos x="105" y="416"/>
                </a:cxn>
                <a:cxn ang="0">
                  <a:pos x="86" y="315"/>
                </a:cxn>
                <a:cxn ang="0">
                  <a:pos x="73" y="293"/>
                </a:cxn>
                <a:cxn ang="0">
                  <a:pos x="100" y="237"/>
                </a:cxn>
                <a:cxn ang="0">
                  <a:pos x="134" y="138"/>
                </a:cxn>
                <a:cxn ang="0">
                  <a:pos x="144" y="134"/>
                </a:cxn>
                <a:cxn ang="0">
                  <a:pos x="111" y="237"/>
                </a:cxn>
                <a:cxn ang="0">
                  <a:pos x="100" y="327"/>
                </a:cxn>
                <a:cxn ang="0">
                  <a:pos x="151" y="502"/>
                </a:cxn>
                <a:cxn ang="0">
                  <a:pos x="169" y="557"/>
                </a:cxn>
                <a:cxn ang="0">
                  <a:pos x="118" y="446"/>
                </a:cxn>
                <a:cxn ang="0">
                  <a:pos x="120" y="513"/>
                </a:cxn>
                <a:cxn ang="0">
                  <a:pos x="116" y="636"/>
                </a:cxn>
                <a:cxn ang="0">
                  <a:pos x="95" y="650"/>
                </a:cxn>
                <a:cxn ang="0">
                  <a:pos x="96" y="724"/>
                </a:cxn>
                <a:cxn ang="0">
                  <a:pos x="88" y="880"/>
                </a:cxn>
                <a:cxn ang="0">
                  <a:pos x="66" y="951"/>
                </a:cxn>
                <a:cxn ang="0">
                  <a:pos x="40" y="917"/>
                </a:cxn>
                <a:cxn ang="0">
                  <a:pos x="33" y="824"/>
                </a:cxn>
                <a:cxn ang="0">
                  <a:pos x="23" y="806"/>
                </a:cxn>
                <a:cxn ang="0">
                  <a:pos x="19" y="739"/>
                </a:cxn>
                <a:cxn ang="0">
                  <a:pos x="21" y="669"/>
                </a:cxn>
                <a:cxn ang="0">
                  <a:pos x="4" y="650"/>
                </a:cxn>
                <a:cxn ang="0">
                  <a:pos x="0" y="535"/>
                </a:cxn>
                <a:cxn ang="0">
                  <a:pos x="11" y="416"/>
                </a:cxn>
                <a:cxn ang="0">
                  <a:pos x="26" y="349"/>
                </a:cxn>
                <a:cxn ang="0">
                  <a:pos x="28" y="289"/>
                </a:cxn>
                <a:cxn ang="0">
                  <a:pos x="28" y="201"/>
                </a:cxn>
                <a:cxn ang="0">
                  <a:pos x="37" y="71"/>
                </a:cxn>
                <a:cxn ang="0">
                  <a:pos x="59" y="0"/>
                </a:cxn>
                <a:cxn ang="0">
                  <a:pos x="86" y="11"/>
                </a:cxn>
                <a:cxn ang="0">
                  <a:pos x="93" y="48"/>
                </a:cxn>
              </a:cxnLst>
              <a:pathLst>
                <a:path w="1365" h="951">
                  <a:moveTo>
                    <a:pt x="743" y="48"/>
                  </a:moveTo>
                  <a:lnTo>
                    <a:pt x="715" y="82"/>
                  </a:lnTo>
                  <a:lnTo>
                    <a:pt x="636" y="67"/>
                  </a:lnTo>
                  <a:lnTo>
                    <a:pt x="590" y="37"/>
                  </a:lnTo>
                  <a:lnTo>
                    <a:pt x="540" y="26"/>
                  </a:lnTo>
                  <a:lnTo>
                    <a:pt x="452" y="37"/>
                  </a:lnTo>
                  <a:lnTo>
                    <a:pt x="355" y="78"/>
                  </a:lnTo>
                  <a:lnTo>
                    <a:pt x="291" y="127"/>
                  </a:lnTo>
                  <a:lnTo>
                    <a:pt x="263" y="183"/>
                  </a:lnTo>
                  <a:lnTo>
                    <a:pt x="249" y="245"/>
                  </a:lnTo>
                  <a:lnTo>
                    <a:pt x="286" y="323"/>
                  </a:lnTo>
                  <a:lnTo>
                    <a:pt x="346" y="356"/>
                  </a:lnTo>
                  <a:lnTo>
                    <a:pt x="341" y="371"/>
                  </a:lnTo>
                  <a:lnTo>
                    <a:pt x="249" y="379"/>
                  </a:lnTo>
                  <a:lnTo>
                    <a:pt x="152" y="412"/>
                  </a:lnTo>
                  <a:lnTo>
                    <a:pt x="97" y="472"/>
                  </a:lnTo>
                  <a:lnTo>
                    <a:pt x="55" y="546"/>
                  </a:lnTo>
                  <a:lnTo>
                    <a:pt x="55" y="606"/>
                  </a:lnTo>
                  <a:lnTo>
                    <a:pt x="83" y="639"/>
                  </a:lnTo>
                  <a:lnTo>
                    <a:pt x="134" y="647"/>
                  </a:lnTo>
                  <a:lnTo>
                    <a:pt x="217" y="628"/>
                  </a:lnTo>
                  <a:lnTo>
                    <a:pt x="244" y="613"/>
                  </a:lnTo>
                  <a:lnTo>
                    <a:pt x="221" y="636"/>
                  </a:lnTo>
                  <a:lnTo>
                    <a:pt x="189" y="706"/>
                  </a:lnTo>
                  <a:lnTo>
                    <a:pt x="189" y="739"/>
                  </a:lnTo>
                  <a:lnTo>
                    <a:pt x="231" y="772"/>
                  </a:lnTo>
                  <a:lnTo>
                    <a:pt x="300" y="772"/>
                  </a:lnTo>
                  <a:lnTo>
                    <a:pt x="300" y="806"/>
                  </a:lnTo>
                  <a:lnTo>
                    <a:pt x="318" y="869"/>
                  </a:lnTo>
                  <a:lnTo>
                    <a:pt x="374" y="895"/>
                  </a:lnTo>
                  <a:lnTo>
                    <a:pt x="470" y="914"/>
                  </a:lnTo>
                  <a:lnTo>
                    <a:pt x="553" y="914"/>
                  </a:lnTo>
                  <a:lnTo>
                    <a:pt x="636" y="873"/>
                  </a:lnTo>
                  <a:lnTo>
                    <a:pt x="673" y="828"/>
                  </a:lnTo>
                  <a:lnTo>
                    <a:pt x="692" y="772"/>
                  </a:lnTo>
                  <a:lnTo>
                    <a:pt x="692" y="716"/>
                  </a:lnTo>
                  <a:lnTo>
                    <a:pt x="687" y="662"/>
                  </a:lnTo>
                  <a:lnTo>
                    <a:pt x="636" y="617"/>
                  </a:lnTo>
                  <a:lnTo>
                    <a:pt x="604" y="557"/>
                  </a:lnTo>
                  <a:lnTo>
                    <a:pt x="618" y="546"/>
                  </a:lnTo>
                  <a:lnTo>
                    <a:pt x="673" y="572"/>
                  </a:lnTo>
                  <a:lnTo>
                    <a:pt x="715" y="595"/>
                  </a:lnTo>
                  <a:lnTo>
                    <a:pt x="784" y="606"/>
                  </a:lnTo>
                  <a:lnTo>
                    <a:pt x="844" y="606"/>
                  </a:lnTo>
                  <a:lnTo>
                    <a:pt x="899" y="572"/>
                  </a:lnTo>
                  <a:lnTo>
                    <a:pt x="913" y="505"/>
                  </a:lnTo>
                  <a:lnTo>
                    <a:pt x="895" y="461"/>
                  </a:lnTo>
                  <a:lnTo>
                    <a:pt x="839" y="416"/>
                  </a:lnTo>
                  <a:lnTo>
                    <a:pt x="775" y="360"/>
                  </a:lnTo>
                  <a:lnTo>
                    <a:pt x="687" y="315"/>
                  </a:lnTo>
                  <a:lnTo>
                    <a:pt x="623" y="300"/>
                  </a:lnTo>
                  <a:lnTo>
                    <a:pt x="581" y="293"/>
                  </a:lnTo>
                  <a:lnTo>
                    <a:pt x="618" y="271"/>
                  </a:lnTo>
                  <a:lnTo>
                    <a:pt x="798" y="237"/>
                  </a:lnTo>
                  <a:lnTo>
                    <a:pt x="913" y="201"/>
                  </a:lnTo>
                  <a:lnTo>
                    <a:pt x="1065" y="138"/>
                  </a:lnTo>
                  <a:lnTo>
                    <a:pt x="1144" y="104"/>
                  </a:lnTo>
                  <a:lnTo>
                    <a:pt x="1148" y="134"/>
                  </a:lnTo>
                  <a:lnTo>
                    <a:pt x="982" y="194"/>
                  </a:lnTo>
                  <a:lnTo>
                    <a:pt x="881" y="237"/>
                  </a:lnTo>
                  <a:lnTo>
                    <a:pt x="770" y="293"/>
                  </a:lnTo>
                  <a:lnTo>
                    <a:pt x="798" y="327"/>
                  </a:lnTo>
                  <a:lnTo>
                    <a:pt x="1010" y="423"/>
                  </a:lnTo>
                  <a:lnTo>
                    <a:pt x="1204" y="502"/>
                  </a:lnTo>
                  <a:lnTo>
                    <a:pt x="1365" y="546"/>
                  </a:lnTo>
                  <a:lnTo>
                    <a:pt x="1351" y="557"/>
                  </a:lnTo>
                  <a:lnTo>
                    <a:pt x="1102" y="490"/>
                  </a:lnTo>
                  <a:lnTo>
                    <a:pt x="941" y="446"/>
                  </a:lnTo>
                  <a:lnTo>
                    <a:pt x="927" y="461"/>
                  </a:lnTo>
                  <a:lnTo>
                    <a:pt x="955" y="513"/>
                  </a:lnTo>
                  <a:lnTo>
                    <a:pt x="955" y="572"/>
                  </a:lnTo>
                  <a:lnTo>
                    <a:pt x="922" y="636"/>
                  </a:lnTo>
                  <a:lnTo>
                    <a:pt x="844" y="650"/>
                  </a:lnTo>
                  <a:lnTo>
                    <a:pt x="756" y="650"/>
                  </a:lnTo>
                  <a:lnTo>
                    <a:pt x="733" y="650"/>
                  </a:lnTo>
                  <a:lnTo>
                    <a:pt x="761" y="724"/>
                  </a:lnTo>
                  <a:lnTo>
                    <a:pt x="743" y="794"/>
                  </a:lnTo>
                  <a:lnTo>
                    <a:pt x="701" y="880"/>
                  </a:lnTo>
                  <a:lnTo>
                    <a:pt x="618" y="940"/>
                  </a:lnTo>
                  <a:lnTo>
                    <a:pt x="521" y="951"/>
                  </a:lnTo>
                  <a:lnTo>
                    <a:pt x="383" y="947"/>
                  </a:lnTo>
                  <a:lnTo>
                    <a:pt x="318" y="917"/>
                  </a:lnTo>
                  <a:lnTo>
                    <a:pt x="277" y="880"/>
                  </a:lnTo>
                  <a:lnTo>
                    <a:pt x="263" y="824"/>
                  </a:lnTo>
                  <a:lnTo>
                    <a:pt x="263" y="806"/>
                  </a:lnTo>
                  <a:lnTo>
                    <a:pt x="180" y="806"/>
                  </a:lnTo>
                  <a:lnTo>
                    <a:pt x="152" y="772"/>
                  </a:lnTo>
                  <a:lnTo>
                    <a:pt x="152" y="739"/>
                  </a:lnTo>
                  <a:lnTo>
                    <a:pt x="152" y="703"/>
                  </a:lnTo>
                  <a:lnTo>
                    <a:pt x="166" y="669"/>
                  </a:lnTo>
                  <a:lnTo>
                    <a:pt x="106" y="673"/>
                  </a:lnTo>
                  <a:lnTo>
                    <a:pt x="28" y="650"/>
                  </a:lnTo>
                  <a:lnTo>
                    <a:pt x="9" y="602"/>
                  </a:lnTo>
                  <a:lnTo>
                    <a:pt x="0" y="535"/>
                  </a:lnTo>
                  <a:lnTo>
                    <a:pt x="28" y="472"/>
                  </a:lnTo>
                  <a:lnTo>
                    <a:pt x="83" y="416"/>
                  </a:lnTo>
                  <a:lnTo>
                    <a:pt x="138" y="382"/>
                  </a:lnTo>
                  <a:lnTo>
                    <a:pt x="203" y="349"/>
                  </a:lnTo>
                  <a:lnTo>
                    <a:pt x="258" y="349"/>
                  </a:lnTo>
                  <a:lnTo>
                    <a:pt x="221" y="289"/>
                  </a:lnTo>
                  <a:lnTo>
                    <a:pt x="217" y="245"/>
                  </a:lnTo>
                  <a:lnTo>
                    <a:pt x="221" y="201"/>
                  </a:lnTo>
                  <a:lnTo>
                    <a:pt x="249" y="134"/>
                  </a:lnTo>
                  <a:lnTo>
                    <a:pt x="291" y="71"/>
                  </a:lnTo>
                  <a:lnTo>
                    <a:pt x="360" y="37"/>
                  </a:lnTo>
                  <a:lnTo>
                    <a:pt x="470" y="0"/>
                  </a:lnTo>
                  <a:lnTo>
                    <a:pt x="595" y="4"/>
                  </a:lnTo>
                  <a:lnTo>
                    <a:pt x="687" y="11"/>
                  </a:lnTo>
                  <a:lnTo>
                    <a:pt x="729" y="26"/>
                  </a:lnTo>
                  <a:lnTo>
                    <a:pt x="743" y="48"/>
                  </a:lnTo>
                  <a:close/>
                </a:path>
              </a:pathLst>
            </a:custGeom>
            <a:solidFill>
              <a:srgbClr val="000000"/>
            </a:solidFill>
            <a:ln w="9525">
              <a:noFill/>
            </a:ln>
          </p:spPr>
          <p:txBody>
            <a:bodyPr/>
            <a:p>
              <a:endParaRPr lang="zh-CN" altLang="en-US"/>
            </a:p>
          </p:txBody>
        </p:sp>
        <p:sp>
          <p:nvSpPr>
            <p:cNvPr id="55311" name="Freeform 16"/>
            <p:cNvSpPr/>
            <p:nvPr/>
          </p:nvSpPr>
          <p:spPr>
            <a:xfrm>
              <a:off x="2404" y="2564"/>
              <a:ext cx="79" cy="124"/>
            </a:xfrm>
            <a:custGeom>
              <a:avLst/>
              <a:gdLst/>
              <a:ahLst/>
              <a:cxnLst>
                <a:cxn ang="0">
                  <a:pos x="1" y="45"/>
                </a:cxn>
                <a:cxn ang="0">
                  <a:pos x="7" y="78"/>
                </a:cxn>
                <a:cxn ang="0">
                  <a:pos x="9" y="112"/>
                </a:cxn>
                <a:cxn ang="0">
                  <a:pos x="13" y="124"/>
                </a:cxn>
                <a:cxn ang="0">
                  <a:pos x="14" y="89"/>
                </a:cxn>
                <a:cxn ang="0">
                  <a:pos x="20" y="67"/>
                </a:cxn>
                <a:cxn ang="0">
                  <a:pos x="14" y="41"/>
                </a:cxn>
                <a:cxn ang="0">
                  <a:pos x="15" y="0"/>
                </a:cxn>
                <a:cxn ang="0">
                  <a:pos x="9" y="11"/>
                </a:cxn>
                <a:cxn ang="0">
                  <a:pos x="0" y="19"/>
                </a:cxn>
                <a:cxn ang="0">
                  <a:pos x="1" y="45"/>
                </a:cxn>
              </a:cxnLst>
              <a:pathLst>
                <a:path w="158" h="124">
                  <a:moveTo>
                    <a:pt x="5" y="45"/>
                  </a:moveTo>
                  <a:lnTo>
                    <a:pt x="55" y="78"/>
                  </a:lnTo>
                  <a:lnTo>
                    <a:pt x="69" y="112"/>
                  </a:lnTo>
                  <a:lnTo>
                    <a:pt x="102" y="124"/>
                  </a:lnTo>
                  <a:lnTo>
                    <a:pt x="111" y="89"/>
                  </a:lnTo>
                  <a:lnTo>
                    <a:pt x="158" y="67"/>
                  </a:lnTo>
                  <a:lnTo>
                    <a:pt x="111" y="41"/>
                  </a:lnTo>
                  <a:lnTo>
                    <a:pt x="115" y="0"/>
                  </a:lnTo>
                  <a:lnTo>
                    <a:pt x="69" y="11"/>
                  </a:lnTo>
                  <a:lnTo>
                    <a:pt x="0" y="19"/>
                  </a:lnTo>
                  <a:lnTo>
                    <a:pt x="5" y="45"/>
                  </a:lnTo>
                  <a:close/>
                </a:path>
              </a:pathLst>
            </a:custGeom>
            <a:solidFill>
              <a:srgbClr val="000000"/>
            </a:solidFill>
            <a:ln w="9525">
              <a:noFill/>
            </a:ln>
          </p:spPr>
          <p:txBody>
            <a:bodyPr/>
            <a:p>
              <a:endParaRPr lang="zh-CN" altLang="en-US"/>
            </a:p>
          </p:txBody>
        </p:sp>
        <p:sp>
          <p:nvSpPr>
            <p:cNvPr id="55312" name="Freeform 17"/>
            <p:cNvSpPr/>
            <p:nvPr/>
          </p:nvSpPr>
          <p:spPr>
            <a:xfrm>
              <a:off x="2631" y="1960"/>
              <a:ext cx="485" cy="1230"/>
            </a:xfrm>
            <a:custGeom>
              <a:avLst/>
              <a:gdLst/>
              <a:ahLst/>
              <a:cxnLst>
                <a:cxn ang="0">
                  <a:pos x="33" y="44"/>
                </a:cxn>
                <a:cxn ang="0">
                  <a:pos x="6" y="48"/>
                </a:cxn>
                <a:cxn ang="0">
                  <a:pos x="0" y="123"/>
                </a:cxn>
                <a:cxn ang="0">
                  <a:pos x="13" y="100"/>
                </a:cxn>
                <a:cxn ang="0">
                  <a:pos x="27" y="67"/>
                </a:cxn>
                <a:cxn ang="0">
                  <a:pos x="39" y="123"/>
                </a:cxn>
                <a:cxn ang="0">
                  <a:pos x="29" y="227"/>
                </a:cxn>
                <a:cxn ang="0">
                  <a:pos x="31" y="305"/>
                </a:cxn>
                <a:cxn ang="0">
                  <a:pos x="41" y="223"/>
                </a:cxn>
                <a:cxn ang="0">
                  <a:pos x="50" y="227"/>
                </a:cxn>
                <a:cxn ang="0">
                  <a:pos x="66" y="245"/>
                </a:cxn>
                <a:cxn ang="0">
                  <a:pos x="85" y="311"/>
                </a:cxn>
                <a:cxn ang="0">
                  <a:pos x="91" y="393"/>
                </a:cxn>
                <a:cxn ang="0">
                  <a:pos x="89" y="468"/>
                </a:cxn>
                <a:cxn ang="0">
                  <a:pos x="76" y="494"/>
                </a:cxn>
                <a:cxn ang="0">
                  <a:pos x="65" y="527"/>
                </a:cxn>
                <a:cxn ang="0">
                  <a:pos x="96" y="546"/>
                </a:cxn>
                <a:cxn ang="0">
                  <a:pos x="113" y="650"/>
                </a:cxn>
                <a:cxn ang="0">
                  <a:pos x="113" y="870"/>
                </a:cxn>
                <a:cxn ang="0">
                  <a:pos x="103" y="928"/>
                </a:cxn>
                <a:cxn ang="0">
                  <a:pos x="108" y="962"/>
                </a:cxn>
                <a:cxn ang="0">
                  <a:pos x="116" y="1062"/>
                </a:cxn>
                <a:cxn ang="0">
                  <a:pos x="108" y="1170"/>
                </a:cxn>
                <a:cxn ang="0">
                  <a:pos x="84" y="1204"/>
                </a:cxn>
                <a:cxn ang="0">
                  <a:pos x="60" y="1125"/>
                </a:cxn>
                <a:cxn ang="0">
                  <a:pos x="49" y="1151"/>
                </a:cxn>
                <a:cxn ang="0">
                  <a:pos x="78" y="1226"/>
                </a:cxn>
                <a:cxn ang="0">
                  <a:pos x="111" y="1196"/>
                </a:cxn>
                <a:cxn ang="0">
                  <a:pos x="122" y="1084"/>
                </a:cxn>
                <a:cxn ang="0">
                  <a:pos x="118" y="950"/>
                </a:cxn>
                <a:cxn ang="0">
                  <a:pos x="117" y="881"/>
                </a:cxn>
                <a:cxn ang="0">
                  <a:pos x="119" y="661"/>
                </a:cxn>
                <a:cxn ang="0">
                  <a:pos x="105" y="527"/>
                </a:cxn>
                <a:cxn ang="0">
                  <a:pos x="98" y="412"/>
                </a:cxn>
                <a:cxn ang="0">
                  <a:pos x="84" y="249"/>
                </a:cxn>
                <a:cxn ang="0">
                  <a:pos x="62" y="201"/>
                </a:cxn>
                <a:cxn ang="0">
                  <a:pos x="50" y="156"/>
                </a:cxn>
                <a:cxn ang="0">
                  <a:pos x="59" y="0"/>
                </a:cxn>
                <a:cxn ang="0">
                  <a:pos x="42" y="70"/>
                </a:cxn>
              </a:cxnLst>
              <a:pathLst>
                <a:path w="970" h="1230">
                  <a:moveTo>
                    <a:pt x="333" y="70"/>
                  </a:moveTo>
                  <a:lnTo>
                    <a:pt x="264" y="44"/>
                  </a:lnTo>
                  <a:lnTo>
                    <a:pt x="103" y="22"/>
                  </a:lnTo>
                  <a:lnTo>
                    <a:pt x="47" y="48"/>
                  </a:lnTo>
                  <a:lnTo>
                    <a:pt x="0" y="82"/>
                  </a:lnTo>
                  <a:lnTo>
                    <a:pt x="0" y="123"/>
                  </a:lnTo>
                  <a:lnTo>
                    <a:pt x="43" y="134"/>
                  </a:lnTo>
                  <a:lnTo>
                    <a:pt x="98" y="100"/>
                  </a:lnTo>
                  <a:lnTo>
                    <a:pt x="153" y="67"/>
                  </a:lnTo>
                  <a:lnTo>
                    <a:pt x="209" y="67"/>
                  </a:lnTo>
                  <a:lnTo>
                    <a:pt x="264" y="89"/>
                  </a:lnTo>
                  <a:lnTo>
                    <a:pt x="310" y="123"/>
                  </a:lnTo>
                  <a:lnTo>
                    <a:pt x="310" y="137"/>
                  </a:lnTo>
                  <a:lnTo>
                    <a:pt x="227" y="227"/>
                  </a:lnTo>
                  <a:lnTo>
                    <a:pt x="213" y="283"/>
                  </a:lnTo>
                  <a:lnTo>
                    <a:pt x="241" y="305"/>
                  </a:lnTo>
                  <a:lnTo>
                    <a:pt x="292" y="279"/>
                  </a:lnTo>
                  <a:lnTo>
                    <a:pt x="324" y="223"/>
                  </a:lnTo>
                  <a:lnTo>
                    <a:pt x="352" y="201"/>
                  </a:lnTo>
                  <a:lnTo>
                    <a:pt x="393" y="227"/>
                  </a:lnTo>
                  <a:lnTo>
                    <a:pt x="430" y="238"/>
                  </a:lnTo>
                  <a:lnTo>
                    <a:pt x="527" y="245"/>
                  </a:lnTo>
                  <a:lnTo>
                    <a:pt x="624" y="271"/>
                  </a:lnTo>
                  <a:lnTo>
                    <a:pt x="679" y="311"/>
                  </a:lnTo>
                  <a:lnTo>
                    <a:pt x="711" y="348"/>
                  </a:lnTo>
                  <a:lnTo>
                    <a:pt x="725" y="393"/>
                  </a:lnTo>
                  <a:lnTo>
                    <a:pt x="721" y="434"/>
                  </a:lnTo>
                  <a:lnTo>
                    <a:pt x="711" y="468"/>
                  </a:lnTo>
                  <a:lnTo>
                    <a:pt x="679" y="482"/>
                  </a:lnTo>
                  <a:lnTo>
                    <a:pt x="601" y="494"/>
                  </a:lnTo>
                  <a:lnTo>
                    <a:pt x="513" y="512"/>
                  </a:lnTo>
                  <a:lnTo>
                    <a:pt x="513" y="527"/>
                  </a:lnTo>
                  <a:lnTo>
                    <a:pt x="628" y="527"/>
                  </a:lnTo>
                  <a:lnTo>
                    <a:pt x="762" y="546"/>
                  </a:lnTo>
                  <a:lnTo>
                    <a:pt x="850" y="590"/>
                  </a:lnTo>
                  <a:lnTo>
                    <a:pt x="901" y="650"/>
                  </a:lnTo>
                  <a:lnTo>
                    <a:pt x="919" y="769"/>
                  </a:lnTo>
                  <a:lnTo>
                    <a:pt x="901" y="870"/>
                  </a:lnTo>
                  <a:lnTo>
                    <a:pt x="864" y="903"/>
                  </a:lnTo>
                  <a:lnTo>
                    <a:pt x="822" y="928"/>
                  </a:lnTo>
                  <a:lnTo>
                    <a:pt x="794" y="947"/>
                  </a:lnTo>
                  <a:lnTo>
                    <a:pt x="864" y="962"/>
                  </a:lnTo>
                  <a:lnTo>
                    <a:pt x="914" y="1003"/>
                  </a:lnTo>
                  <a:lnTo>
                    <a:pt x="928" y="1062"/>
                  </a:lnTo>
                  <a:lnTo>
                    <a:pt x="905" y="1137"/>
                  </a:lnTo>
                  <a:lnTo>
                    <a:pt x="859" y="1170"/>
                  </a:lnTo>
                  <a:lnTo>
                    <a:pt x="781" y="1204"/>
                  </a:lnTo>
                  <a:lnTo>
                    <a:pt x="670" y="1204"/>
                  </a:lnTo>
                  <a:lnTo>
                    <a:pt x="555" y="1174"/>
                  </a:lnTo>
                  <a:lnTo>
                    <a:pt x="476" y="1125"/>
                  </a:lnTo>
                  <a:lnTo>
                    <a:pt x="416" y="1092"/>
                  </a:lnTo>
                  <a:lnTo>
                    <a:pt x="389" y="1151"/>
                  </a:lnTo>
                  <a:lnTo>
                    <a:pt x="421" y="1192"/>
                  </a:lnTo>
                  <a:lnTo>
                    <a:pt x="624" y="1226"/>
                  </a:lnTo>
                  <a:lnTo>
                    <a:pt x="776" y="1230"/>
                  </a:lnTo>
                  <a:lnTo>
                    <a:pt x="887" y="1196"/>
                  </a:lnTo>
                  <a:lnTo>
                    <a:pt x="942" y="1148"/>
                  </a:lnTo>
                  <a:lnTo>
                    <a:pt x="970" y="1084"/>
                  </a:lnTo>
                  <a:lnTo>
                    <a:pt x="960" y="1006"/>
                  </a:lnTo>
                  <a:lnTo>
                    <a:pt x="942" y="950"/>
                  </a:lnTo>
                  <a:lnTo>
                    <a:pt x="914" y="928"/>
                  </a:lnTo>
                  <a:lnTo>
                    <a:pt x="933" y="881"/>
                  </a:lnTo>
                  <a:lnTo>
                    <a:pt x="956" y="792"/>
                  </a:lnTo>
                  <a:lnTo>
                    <a:pt x="947" y="661"/>
                  </a:lnTo>
                  <a:lnTo>
                    <a:pt x="905" y="590"/>
                  </a:lnTo>
                  <a:lnTo>
                    <a:pt x="836" y="527"/>
                  </a:lnTo>
                  <a:lnTo>
                    <a:pt x="762" y="482"/>
                  </a:lnTo>
                  <a:lnTo>
                    <a:pt x="781" y="412"/>
                  </a:lnTo>
                  <a:lnTo>
                    <a:pt x="748" y="305"/>
                  </a:lnTo>
                  <a:lnTo>
                    <a:pt x="665" y="249"/>
                  </a:lnTo>
                  <a:lnTo>
                    <a:pt x="582" y="227"/>
                  </a:lnTo>
                  <a:lnTo>
                    <a:pt x="490" y="201"/>
                  </a:lnTo>
                  <a:lnTo>
                    <a:pt x="430" y="190"/>
                  </a:lnTo>
                  <a:lnTo>
                    <a:pt x="393" y="156"/>
                  </a:lnTo>
                  <a:lnTo>
                    <a:pt x="393" y="134"/>
                  </a:lnTo>
                  <a:lnTo>
                    <a:pt x="472" y="0"/>
                  </a:lnTo>
                  <a:lnTo>
                    <a:pt x="352" y="93"/>
                  </a:lnTo>
                  <a:lnTo>
                    <a:pt x="333" y="70"/>
                  </a:lnTo>
                  <a:close/>
                </a:path>
              </a:pathLst>
            </a:custGeom>
            <a:solidFill>
              <a:srgbClr val="000000"/>
            </a:solidFill>
            <a:ln w="9525">
              <a:noFill/>
            </a:ln>
          </p:spPr>
          <p:txBody>
            <a:bodyPr/>
            <a:p>
              <a:endParaRPr lang="zh-CN" altLang="en-US"/>
            </a:p>
          </p:txBody>
        </p:sp>
        <p:sp>
          <p:nvSpPr>
            <p:cNvPr id="55313" name="Freeform 18"/>
            <p:cNvSpPr/>
            <p:nvPr/>
          </p:nvSpPr>
          <p:spPr>
            <a:xfrm>
              <a:off x="3075" y="2107"/>
              <a:ext cx="131" cy="128"/>
            </a:xfrm>
            <a:custGeom>
              <a:avLst/>
              <a:gdLst/>
              <a:ahLst/>
              <a:cxnLst>
                <a:cxn ang="0">
                  <a:pos x="4" y="110"/>
                </a:cxn>
                <a:cxn ang="0">
                  <a:pos x="29" y="0"/>
                </a:cxn>
                <a:cxn ang="0">
                  <a:pos x="33" y="12"/>
                </a:cxn>
                <a:cxn ang="0">
                  <a:pos x="32" y="40"/>
                </a:cxn>
                <a:cxn ang="0">
                  <a:pos x="0" y="128"/>
                </a:cxn>
                <a:cxn ang="0">
                  <a:pos x="4" y="110"/>
                </a:cxn>
              </a:cxnLst>
              <a:pathLst>
                <a:path w="262" h="128">
                  <a:moveTo>
                    <a:pt x="28" y="110"/>
                  </a:moveTo>
                  <a:lnTo>
                    <a:pt x="226" y="0"/>
                  </a:lnTo>
                  <a:lnTo>
                    <a:pt x="262" y="12"/>
                  </a:lnTo>
                  <a:lnTo>
                    <a:pt x="254" y="40"/>
                  </a:lnTo>
                  <a:lnTo>
                    <a:pt x="0" y="128"/>
                  </a:lnTo>
                  <a:lnTo>
                    <a:pt x="28" y="110"/>
                  </a:lnTo>
                  <a:close/>
                </a:path>
              </a:pathLst>
            </a:custGeom>
            <a:solidFill>
              <a:srgbClr val="000000"/>
            </a:solidFill>
            <a:ln w="9525">
              <a:noFill/>
            </a:ln>
          </p:spPr>
          <p:txBody>
            <a:bodyPr/>
            <a:p>
              <a:endParaRPr lang="zh-CN" altLang="en-US"/>
            </a:p>
          </p:txBody>
        </p:sp>
        <p:sp>
          <p:nvSpPr>
            <p:cNvPr id="55314" name="Freeform 19"/>
            <p:cNvSpPr/>
            <p:nvPr/>
          </p:nvSpPr>
          <p:spPr>
            <a:xfrm>
              <a:off x="2840" y="3530"/>
              <a:ext cx="126" cy="339"/>
            </a:xfrm>
            <a:custGeom>
              <a:avLst/>
              <a:gdLst/>
              <a:ahLst/>
              <a:cxnLst>
                <a:cxn ang="0">
                  <a:pos x="32" y="339"/>
                </a:cxn>
                <a:cxn ang="0">
                  <a:pos x="20" y="123"/>
                </a:cxn>
                <a:cxn ang="0">
                  <a:pos x="7" y="0"/>
                </a:cxn>
                <a:cxn ang="0">
                  <a:pos x="2" y="0"/>
                </a:cxn>
                <a:cxn ang="0">
                  <a:pos x="0" y="33"/>
                </a:cxn>
                <a:cxn ang="0">
                  <a:pos x="11" y="111"/>
                </a:cxn>
                <a:cxn ang="0">
                  <a:pos x="21" y="216"/>
                </a:cxn>
                <a:cxn ang="0">
                  <a:pos x="32" y="339"/>
                </a:cxn>
              </a:cxnLst>
              <a:pathLst>
                <a:path w="252" h="339">
                  <a:moveTo>
                    <a:pt x="252" y="339"/>
                  </a:moveTo>
                  <a:lnTo>
                    <a:pt x="157" y="123"/>
                  </a:lnTo>
                  <a:lnTo>
                    <a:pt x="55" y="0"/>
                  </a:lnTo>
                  <a:lnTo>
                    <a:pt x="14" y="0"/>
                  </a:lnTo>
                  <a:lnTo>
                    <a:pt x="0" y="33"/>
                  </a:lnTo>
                  <a:lnTo>
                    <a:pt x="83" y="111"/>
                  </a:lnTo>
                  <a:lnTo>
                    <a:pt x="166" y="216"/>
                  </a:lnTo>
                  <a:lnTo>
                    <a:pt x="252" y="339"/>
                  </a:lnTo>
                  <a:close/>
                </a:path>
              </a:pathLst>
            </a:custGeom>
            <a:solidFill>
              <a:srgbClr val="000000"/>
            </a:solidFill>
            <a:ln w="9525">
              <a:noFill/>
            </a:ln>
          </p:spPr>
          <p:txBody>
            <a:bodyPr/>
            <a:p>
              <a:endParaRPr lang="zh-CN" altLang="en-US"/>
            </a:p>
          </p:txBody>
        </p:sp>
        <p:sp>
          <p:nvSpPr>
            <p:cNvPr id="55315" name="Freeform 20"/>
            <p:cNvSpPr/>
            <p:nvPr/>
          </p:nvSpPr>
          <p:spPr>
            <a:xfrm>
              <a:off x="2123" y="2994"/>
              <a:ext cx="682" cy="909"/>
            </a:xfrm>
            <a:custGeom>
              <a:avLst/>
              <a:gdLst/>
              <a:ahLst/>
              <a:cxnLst>
                <a:cxn ang="0">
                  <a:pos x="165" y="126"/>
                </a:cxn>
                <a:cxn ang="0">
                  <a:pos x="170" y="305"/>
                </a:cxn>
                <a:cxn ang="0">
                  <a:pos x="160" y="428"/>
                </a:cxn>
                <a:cxn ang="0">
                  <a:pos x="140" y="424"/>
                </a:cxn>
                <a:cxn ang="0">
                  <a:pos x="145" y="647"/>
                </a:cxn>
                <a:cxn ang="0">
                  <a:pos x="135" y="808"/>
                </a:cxn>
                <a:cxn ang="0">
                  <a:pos x="117" y="886"/>
                </a:cxn>
                <a:cxn ang="0">
                  <a:pos x="83" y="909"/>
                </a:cxn>
                <a:cxn ang="0">
                  <a:pos x="49" y="886"/>
                </a:cxn>
                <a:cxn ang="0">
                  <a:pos x="29" y="748"/>
                </a:cxn>
                <a:cxn ang="0">
                  <a:pos x="16" y="629"/>
                </a:cxn>
                <a:cxn ang="0">
                  <a:pos x="2" y="506"/>
                </a:cxn>
                <a:cxn ang="0">
                  <a:pos x="0" y="338"/>
                </a:cxn>
                <a:cxn ang="0">
                  <a:pos x="13" y="234"/>
                </a:cxn>
                <a:cxn ang="0">
                  <a:pos x="12" y="305"/>
                </a:cxn>
                <a:cxn ang="0">
                  <a:pos x="5" y="450"/>
                </a:cxn>
                <a:cxn ang="0">
                  <a:pos x="15" y="569"/>
                </a:cxn>
                <a:cxn ang="0">
                  <a:pos x="34" y="547"/>
                </a:cxn>
                <a:cxn ang="0">
                  <a:pos x="46" y="536"/>
                </a:cxn>
                <a:cxn ang="0">
                  <a:pos x="30" y="651"/>
                </a:cxn>
                <a:cxn ang="0">
                  <a:pos x="37" y="763"/>
                </a:cxn>
                <a:cxn ang="0">
                  <a:pos x="59" y="860"/>
                </a:cxn>
                <a:cxn ang="0">
                  <a:pos x="70" y="793"/>
                </a:cxn>
                <a:cxn ang="0">
                  <a:pos x="77" y="863"/>
                </a:cxn>
                <a:cxn ang="0">
                  <a:pos x="97" y="882"/>
                </a:cxn>
                <a:cxn ang="0">
                  <a:pos x="119" y="826"/>
                </a:cxn>
                <a:cxn ang="0">
                  <a:pos x="136" y="729"/>
                </a:cxn>
                <a:cxn ang="0">
                  <a:pos x="138" y="595"/>
                </a:cxn>
                <a:cxn ang="0">
                  <a:pos x="136" y="450"/>
                </a:cxn>
                <a:cxn ang="0">
                  <a:pos x="128" y="327"/>
                </a:cxn>
                <a:cxn ang="0">
                  <a:pos x="143" y="379"/>
                </a:cxn>
                <a:cxn ang="0">
                  <a:pos x="155" y="394"/>
                </a:cxn>
                <a:cxn ang="0">
                  <a:pos x="165" y="327"/>
                </a:cxn>
                <a:cxn ang="0">
                  <a:pos x="162" y="193"/>
                </a:cxn>
                <a:cxn ang="0">
                  <a:pos x="153" y="37"/>
                </a:cxn>
                <a:cxn ang="0">
                  <a:pos x="155" y="0"/>
                </a:cxn>
              </a:cxnLst>
              <a:pathLst>
                <a:path w="1366" h="909">
                  <a:moveTo>
                    <a:pt x="1243" y="0"/>
                  </a:moveTo>
                  <a:lnTo>
                    <a:pt x="1326" y="126"/>
                  </a:lnTo>
                  <a:lnTo>
                    <a:pt x="1344" y="212"/>
                  </a:lnTo>
                  <a:lnTo>
                    <a:pt x="1366" y="305"/>
                  </a:lnTo>
                  <a:lnTo>
                    <a:pt x="1344" y="394"/>
                  </a:lnTo>
                  <a:lnTo>
                    <a:pt x="1284" y="428"/>
                  </a:lnTo>
                  <a:lnTo>
                    <a:pt x="1206" y="439"/>
                  </a:lnTo>
                  <a:lnTo>
                    <a:pt x="1123" y="424"/>
                  </a:lnTo>
                  <a:lnTo>
                    <a:pt x="1160" y="506"/>
                  </a:lnTo>
                  <a:lnTo>
                    <a:pt x="1164" y="647"/>
                  </a:lnTo>
                  <a:lnTo>
                    <a:pt x="1146" y="741"/>
                  </a:lnTo>
                  <a:lnTo>
                    <a:pt x="1081" y="808"/>
                  </a:lnTo>
                  <a:lnTo>
                    <a:pt x="1012" y="849"/>
                  </a:lnTo>
                  <a:lnTo>
                    <a:pt x="943" y="886"/>
                  </a:lnTo>
                  <a:lnTo>
                    <a:pt x="843" y="904"/>
                  </a:lnTo>
                  <a:lnTo>
                    <a:pt x="668" y="909"/>
                  </a:lnTo>
                  <a:lnTo>
                    <a:pt x="529" y="909"/>
                  </a:lnTo>
                  <a:lnTo>
                    <a:pt x="392" y="886"/>
                  </a:lnTo>
                  <a:lnTo>
                    <a:pt x="282" y="819"/>
                  </a:lnTo>
                  <a:lnTo>
                    <a:pt x="236" y="748"/>
                  </a:lnTo>
                  <a:lnTo>
                    <a:pt x="213" y="662"/>
                  </a:lnTo>
                  <a:lnTo>
                    <a:pt x="130" y="629"/>
                  </a:lnTo>
                  <a:lnTo>
                    <a:pt x="46" y="569"/>
                  </a:lnTo>
                  <a:lnTo>
                    <a:pt x="19" y="506"/>
                  </a:lnTo>
                  <a:lnTo>
                    <a:pt x="0" y="428"/>
                  </a:lnTo>
                  <a:lnTo>
                    <a:pt x="0" y="338"/>
                  </a:lnTo>
                  <a:lnTo>
                    <a:pt x="42" y="234"/>
                  </a:lnTo>
                  <a:lnTo>
                    <a:pt x="111" y="234"/>
                  </a:lnTo>
                  <a:lnTo>
                    <a:pt x="125" y="268"/>
                  </a:lnTo>
                  <a:lnTo>
                    <a:pt x="97" y="305"/>
                  </a:lnTo>
                  <a:lnTo>
                    <a:pt x="60" y="350"/>
                  </a:lnTo>
                  <a:lnTo>
                    <a:pt x="46" y="450"/>
                  </a:lnTo>
                  <a:lnTo>
                    <a:pt x="60" y="513"/>
                  </a:lnTo>
                  <a:lnTo>
                    <a:pt x="125" y="569"/>
                  </a:lnTo>
                  <a:lnTo>
                    <a:pt x="194" y="569"/>
                  </a:lnTo>
                  <a:lnTo>
                    <a:pt x="277" y="547"/>
                  </a:lnTo>
                  <a:lnTo>
                    <a:pt x="388" y="491"/>
                  </a:lnTo>
                  <a:lnTo>
                    <a:pt x="374" y="536"/>
                  </a:lnTo>
                  <a:lnTo>
                    <a:pt x="254" y="603"/>
                  </a:lnTo>
                  <a:lnTo>
                    <a:pt x="240" y="651"/>
                  </a:lnTo>
                  <a:lnTo>
                    <a:pt x="268" y="703"/>
                  </a:lnTo>
                  <a:lnTo>
                    <a:pt x="296" y="763"/>
                  </a:lnTo>
                  <a:lnTo>
                    <a:pt x="365" y="830"/>
                  </a:lnTo>
                  <a:lnTo>
                    <a:pt x="474" y="860"/>
                  </a:lnTo>
                  <a:lnTo>
                    <a:pt x="543" y="837"/>
                  </a:lnTo>
                  <a:lnTo>
                    <a:pt x="566" y="793"/>
                  </a:lnTo>
                  <a:lnTo>
                    <a:pt x="594" y="793"/>
                  </a:lnTo>
                  <a:lnTo>
                    <a:pt x="621" y="863"/>
                  </a:lnTo>
                  <a:lnTo>
                    <a:pt x="691" y="882"/>
                  </a:lnTo>
                  <a:lnTo>
                    <a:pt x="778" y="882"/>
                  </a:lnTo>
                  <a:lnTo>
                    <a:pt x="875" y="863"/>
                  </a:lnTo>
                  <a:lnTo>
                    <a:pt x="957" y="826"/>
                  </a:lnTo>
                  <a:lnTo>
                    <a:pt x="1054" y="782"/>
                  </a:lnTo>
                  <a:lnTo>
                    <a:pt x="1095" y="729"/>
                  </a:lnTo>
                  <a:lnTo>
                    <a:pt x="1109" y="670"/>
                  </a:lnTo>
                  <a:lnTo>
                    <a:pt x="1109" y="595"/>
                  </a:lnTo>
                  <a:lnTo>
                    <a:pt x="1104" y="513"/>
                  </a:lnTo>
                  <a:lnTo>
                    <a:pt x="1090" y="450"/>
                  </a:lnTo>
                  <a:lnTo>
                    <a:pt x="1063" y="402"/>
                  </a:lnTo>
                  <a:lnTo>
                    <a:pt x="1026" y="327"/>
                  </a:lnTo>
                  <a:lnTo>
                    <a:pt x="1049" y="312"/>
                  </a:lnTo>
                  <a:lnTo>
                    <a:pt x="1146" y="379"/>
                  </a:lnTo>
                  <a:lnTo>
                    <a:pt x="1192" y="394"/>
                  </a:lnTo>
                  <a:lnTo>
                    <a:pt x="1247" y="394"/>
                  </a:lnTo>
                  <a:lnTo>
                    <a:pt x="1289" y="372"/>
                  </a:lnTo>
                  <a:lnTo>
                    <a:pt x="1326" y="327"/>
                  </a:lnTo>
                  <a:lnTo>
                    <a:pt x="1316" y="260"/>
                  </a:lnTo>
                  <a:lnTo>
                    <a:pt x="1303" y="193"/>
                  </a:lnTo>
                  <a:lnTo>
                    <a:pt x="1261" y="111"/>
                  </a:lnTo>
                  <a:lnTo>
                    <a:pt x="1229" y="37"/>
                  </a:lnTo>
                  <a:lnTo>
                    <a:pt x="1215" y="0"/>
                  </a:lnTo>
                  <a:lnTo>
                    <a:pt x="1243" y="0"/>
                  </a:lnTo>
                  <a:close/>
                </a:path>
              </a:pathLst>
            </a:custGeom>
            <a:solidFill>
              <a:srgbClr val="000000"/>
            </a:solidFill>
            <a:ln w="9525">
              <a:noFill/>
            </a:ln>
          </p:spPr>
          <p:txBody>
            <a:bodyPr/>
            <a:p>
              <a:endParaRPr lang="zh-CN" altLang="en-US"/>
            </a:p>
          </p:txBody>
        </p:sp>
        <p:sp>
          <p:nvSpPr>
            <p:cNvPr id="55316" name="Freeform 21"/>
            <p:cNvSpPr/>
            <p:nvPr/>
          </p:nvSpPr>
          <p:spPr>
            <a:xfrm>
              <a:off x="2496" y="1345"/>
              <a:ext cx="124" cy="427"/>
            </a:xfrm>
            <a:custGeom>
              <a:avLst/>
              <a:gdLst/>
              <a:ahLst/>
              <a:cxnLst>
                <a:cxn ang="0">
                  <a:pos x="2" y="369"/>
                </a:cxn>
                <a:cxn ang="0">
                  <a:pos x="11" y="194"/>
                </a:cxn>
                <a:cxn ang="0">
                  <a:pos x="21" y="67"/>
                </a:cxn>
                <a:cxn ang="0">
                  <a:pos x="31" y="0"/>
                </a:cxn>
                <a:cxn ang="0">
                  <a:pos x="25" y="93"/>
                </a:cxn>
                <a:cxn ang="0">
                  <a:pos x="16" y="235"/>
                </a:cxn>
                <a:cxn ang="0">
                  <a:pos x="11" y="358"/>
                </a:cxn>
                <a:cxn ang="0">
                  <a:pos x="7" y="417"/>
                </a:cxn>
                <a:cxn ang="0">
                  <a:pos x="2" y="427"/>
                </a:cxn>
                <a:cxn ang="0">
                  <a:pos x="0" y="391"/>
                </a:cxn>
                <a:cxn ang="0">
                  <a:pos x="2" y="369"/>
                </a:cxn>
              </a:cxnLst>
              <a:pathLst>
                <a:path w="247" h="427">
                  <a:moveTo>
                    <a:pt x="9" y="369"/>
                  </a:moveTo>
                  <a:lnTo>
                    <a:pt x="84" y="194"/>
                  </a:lnTo>
                  <a:lnTo>
                    <a:pt x="167" y="67"/>
                  </a:lnTo>
                  <a:lnTo>
                    <a:pt x="247" y="0"/>
                  </a:lnTo>
                  <a:lnTo>
                    <a:pt x="196" y="93"/>
                  </a:lnTo>
                  <a:lnTo>
                    <a:pt x="126" y="235"/>
                  </a:lnTo>
                  <a:lnTo>
                    <a:pt x="84" y="358"/>
                  </a:lnTo>
                  <a:lnTo>
                    <a:pt x="50" y="417"/>
                  </a:lnTo>
                  <a:lnTo>
                    <a:pt x="9" y="427"/>
                  </a:lnTo>
                  <a:lnTo>
                    <a:pt x="0" y="391"/>
                  </a:lnTo>
                  <a:lnTo>
                    <a:pt x="9" y="369"/>
                  </a:lnTo>
                  <a:close/>
                </a:path>
              </a:pathLst>
            </a:custGeom>
            <a:solidFill>
              <a:srgbClr val="000000"/>
            </a:solidFill>
            <a:ln w="9525">
              <a:noFill/>
            </a:ln>
          </p:spPr>
          <p:txBody>
            <a:bodyPr/>
            <a:p>
              <a:endParaRPr lang="zh-CN" altLang="en-US"/>
            </a:p>
          </p:txBody>
        </p:sp>
        <p:sp>
          <p:nvSpPr>
            <p:cNvPr id="55317" name="Freeform 22"/>
            <p:cNvSpPr/>
            <p:nvPr/>
          </p:nvSpPr>
          <p:spPr>
            <a:xfrm>
              <a:off x="2493" y="1903"/>
              <a:ext cx="57" cy="64"/>
            </a:xfrm>
            <a:custGeom>
              <a:avLst/>
              <a:gdLst/>
              <a:ahLst/>
              <a:cxnLst>
                <a:cxn ang="0">
                  <a:pos x="15" y="24"/>
                </a:cxn>
                <a:cxn ang="0">
                  <a:pos x="10" y="0"/>
                </a:cxn>
                <a:cxn ang="0">
                  <a:pos x="2" y="0"/>
                </a:cxn>
                <a:cxn ang="0">
                  <a:pos x="0" y="32"/>
                </a:cxn>
                <a:cxn ang="0">
                  <a:pos x="4" y="64"/>
                </a:cxn>
                <a:cxn ang="0">
                  <a:pos x="11" y="64"/>
                </a:cxn>
                <a:cxn ang="0">
                  <a:pos x="15" y="24"/>
                </a:cxn>
              </a:cxnLst>
              <a:pathLst>
                <a:path w="114" h="64">
                  <a:moveTo>
                    <a:pt x="114" y="24"/>
                  </a:moveTo>
                  <a:lnTo>
                    <a:pt x="76" y="0"/>
                  </a:lnTo>
                  <a:lnTo>
                    <a:pt x="14" y="0"/>
                  </a:lnTo>
                  <a:lnTo>
                    <a:pt x="0" y="32"/>
                  </a:lnTo>
                  <a:lnTo>
                    <a:pt x="30" y="64"/>
                  </a:lnTo>
                  <a:lnTo>
                    <a:pt x="87" y="64"/>
                  </a:lnTo>
                  <a:lnTo>
                    <a:pt x="114" y="24"/>
                  </a:lnTo>
                  <a:close/>
                </a:path>
              </a:pathLst>
            </a:custGeom>
            <a:solidFill>
              <a:srgbClr val="000000"/>
            </a:solidFill>
            <a:ln w="9525">
              <a:noFill/>
            </a:ln>
          </p:spPr>
          <p:txBody>
            <a:bodyPr/>
            <a:p>
              <a:endParaRPr lang="zh-CN" altLang="en-US"/>
            </a:p>
          </p:txBody>
        </p:sp>
        <p:sp>
          <p:nvSpPr>
            <p:cNvPr id="55318" name="Oval 23"/>
            <p:cNvSpPr/>
            <p:nvPr/>
          </p:nvSpPr>
          <p:spPr>
            <a:xfrm>
              <a:off x="2894" y="1456"/>
              <a:ext cx="58" cy="67"/>
            </a:xfrm>
            <a:prstGeom prst="ellipse">
              <a:avLst/>
            </a:prstGeom>
            <a:solidFill>
              <a:srgbClr val="000000"/>
            </a:solidFill>
            <a:ln w="9525">
              <a:noFill/>
            </a:ln>
          </p:spPr>
          <p:txBody>
            <a:bodyPr anchor="t"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5319" name="Freeform 24"/>
            <p:cNvSpPr/>
            <p:nvPr/>
          </p:nvSpPr>
          <p:spPr>
            <a:xfrm>
              <a:off x="3285" y="1658"/>
              <a:ext cx="62" cy="79"/>
            </a:xfrm>
            <a:custGeom>
              <a:avLst/>
              <a:gdLst/>
              <a:ahLst/>
              <a:cxnLst>
                <a:cxn ang="0">
                  <a:pos x="10" y="11"/>
                </a:cxn>
                <a:cxn ang="0">
                  <a:pos x="6" y="0"/>
                </a:cxn>
                <a:cxn ang="0">
                  <a:pos x="3" y="4"/>
                </a:cxn>
                <a:cxn ang="0">
                  <a:pos x="0" y="48"/>
                </a:cxn>
                <a:cxn ang="0">
                  <a:pos x="6" y="79"/>
                </a:cxn>
                <a:cxn ang="0">
                  <a:pos x="16" y="45"/>
                </a:cxn>
                <a:cxn ang="0">
                  <a:pos x="14" y="22"/>
                </a:cxn>
                <a:cxn ang="0">
                  <a:pos x="10" y="11"/>
                </a:cxn>
              </a:cxnLst>
              <a:pathLst>
                <a:path w="124" h="79">
                  <a:moveTo>
                    <a:pt x="78" y="11"/>
                  </a:moveTo>
                  <a:lnTo>
                    <a:pt x="41" y="0"/>
                  </a:lnTo>
                  <a:lnTo>
                    <a:pt x="23" y="4"/>
                  </a:lnTo>
                  <a:lnTo>
                    <a:pt x="0" y="48"/>
                  </a:lnTo>
                  <a:lnTo>
                    <a:pt x="41" y="79"/>
                  </a:lnTo>
                  <a:lnTo>
                    <a:pt x="124" y="45"/>
                  </a:lnTo>
                  <a:lnTo>
                    <a:pt x="111" y="22"/>
                  </a:lnTo>
                  <a:lnTo>
                    <a:pt x="78" y="11"/>
                  </a:lnTo>
                  <a:close/>
                </a:path>
              </a:pathLst>
            </a:custGeom>
            <a:solidFill>
              <a:srgbClr val="000000"/>
            </a:solidFill>
            <a:ln w="9525">
              <a:noFill/>
            </a:ln>
          </p:spPr>
          <p:txBody>
            <a:bodyPr/>
            <a:p>
              <a:endParaRPr lang="zh-CN" altLang="en-US"/>
            </a:p>
          </p:txBody>
        </p:sp>
        <p:sp>
          <p:nvSpPr>
            <p:cNvPr id="55320" name="Freeform 25"/>
            <p:cNvSpPr/>
            <p:nvPr/>
          </p:nvSpPr>
          <p:spPr>
            <a:xfrm>
              <a:off x="2886" y="1872"/>
              <a:ext cx="40" cy="64"/>
            </a:xfrm>
            <a:custGeom>
              <a:avLst/>
              <a:gdLst/>
              <a:ahLst/>
              <a:cxnLst>
                <a:cxn ang="0">
                  <a:pos x="10" y="0"/>
                </a:cxn>
                <a:cxn ang="0">
                  <a:pos x="4" y="8"/>
                </a:cxn>
                <a:cxn ang="0">
                  <a:pos x="0" y="64"/>
                </a:cxn>
                <a:cxn ang="0">
                  <a:pos x="10" y="0"/>
                </a:cxn>
              </a:cxnLst>
              <a:pathLst>
                <a:path w="80" h="64">
                  <a:moveTo>
                    <a:pt x="80" y="0"/>
                  </a:moveTo>
                  <a:lnTo>
                    <a:pt x="26" y="8"/>
                  </a:lnTo>
                  <a:lnTo>
                    <a:pt x="0" y="64"/>
                  </a:lnTo>
                  <a:lnTo>
                    <a:pt x="80" y="0"/>
                  </a:lnTo>
                  <a:close/>
                </a:path>
              </a:pathLst>
            </a:custGeom>
            <a:solidFill>
              <a:srgbClr val="000000"/>
            </a:solidFill>
            <a:ln w="9525">
              <a:noFill/>
            </a:ln>
          </p:spPr>
          <p:txBody>
            <a:bodyPr/>
            <a:p>
              <a:endParaRPr lang="zh-CN" altLang="en-US"/>
            </a:p>
          </p:txBody>
        </p:sp>
        <p:sp>
          <p:nvSpPr>
            <p:cNvPr id="55321" name="Freeform 26"/>
            <p:cNvSpPr/>
            <p:nvPr/>
          </p:nvSpPr>
          <p:spPr>
            <a:xfrm>
              <a:off x="1777" y="1752"/>
              <a:ext cx="504" cy="1315"/>
            </a:xfrm>
            <a:custGeom>
              <a:avLst/>
              <a:gdLst/>
              <a:ahLst/>
              <a:cxnLst>
                <a:cxn ang="0">
                  <a:pos x="25" y="1203"/>
                </a:cxn>
                <a:cxn ang="0">
                  <a:pos x="45" y="1315"/>
                </a:cxn>
                <a:cxn ang="0">
                  <a:pos x="57" y="1281"/>
                </a:cxn>
                <a:cxn ang="0">
                  <a:pos x="46" y="1248"/>
                </a:cxn>
                <a:cxn ang="0">
                  <a:pos x="32" y="1214"/>
                </a:cxn>
                <a:cxn ang="0">
                  <a:pos x="28" y="1117"/>
                </a:cxn>
                <a:cxn ang="0">
                  <a:pos x="47" y="1084"/>
                </a:cxn>
                <a:cxn ang="0">
                  <a:pos x="53" y="1017"/>
                </a:cxn>
                <a:cxn ang="0">
                  <a:pos x="37" y="1036"/>
                </a:cxn>
                <a:cxn ang="0">
                  <a:pos x="31" y="995"/>
                </a:cxn>
                <a:cxn ang="0">
                  <a:pos x="21" y="913"/>
                </a:cxn>
                <a:cxn ang="0">
                  <a:pos x="13" y="779"/>
                </a:cxn>
                <a:cxn ang="0">
                  <a:pos x="17" y="693"/>
                </a:cxn>
                <a:cxn ang="0">
                  <a:pos x="26" y="645"/>
                </a:cxn>
                <a:cxn ang="0">
                  <a:pos x="38" y="686"/>
                </a:cxn>
                <a:cxn ang="0">
                  <a:pos x="51" y="704"/>
                </a:cxn>
                <a:cxn ang="0">
                  <a:pos x="29" y="559"/>
                </a:cxn>
                <a:cxn ang="0">
                  <a:pos x="26" y="406"/>
                </a:cxn>
                <a:cxn ang="0">
                  <a:pos x="49" y="242"/>
                </a:cxn>
                <a:cxn ang="0">
                  <a:pos x="62" y="239"/>
                </a:cxn>
                <a:cxn ang="0">
                  <a:pos x="61" y="190"/>
                </a:cxn>
                <a:cxn ang="0">
                  <a:pos x="66" y="79"/>
                </a:cxn>
                <a:cxn ang="0">
                  <a:pos x="83" y="34"/>
                </a:cxn>
                <a:cxn ang="0">
                  <a:pos x="104" y="112"/>
                </a:cxn>
                <a:cxn ang="0">
                  <a:pos x="115" y="272"/>
                </a:cxn>
                <a:cxn ang="0">
                  <a:pos x="125" y="298"/>
                </a:cxn>
                <a:cxn ang="0">
                  <a:pos x="111" y="120"/>
                </a:cxn>
                <a:cxn ang="0">
                  <a:pos x="83" y="0"/>
                </a:cxn>
                <a:cxn ang="0">
                  <a:pos x="64" y="41"/>
                </a:cxn>
                <a:cxn ang="0">
                  <a:pos x="53" y="157"/>
                </a:cxn>
                <a:cxn ang="0">
                  <a:pos x="47" y="216"/>
                </a:cxn>
                <a:cxn ang="0">
                  <a:pos x="23" y="373"/>
                </a:cxn>
                <a:cxn ang="0">
                  <a:pos x="20" y="533"/>
                </a:cxn>
                <a:cxn ang="0">
                  <a:pos x="14" y="652"/>
                </a:cxn>
                <a:cxn ang="0">
                  <a:pos x="8" y="834"/>
                </a:cxn>
                <a:cxn ang="0">
                  <a:pos x="19" y="965"/>
                </a:cxn>
                <a:cxn ang="0">
                  <a:pos x="24" y="1050"/>
                </a:cxn>
                <a:cxn ang="0">
                  <a:pos x="0" y="1125"/>
                </a:cxn>
                <a:cxn ang="0">
                  <a:pos x="21" y="1147"/>
                </a:cxn>
              </a:cxnLst>
              <a:pathLst>
                <a:path w="1008" h="1315">
                  <a:moveTo>
                    <a:pt x="161" y="1147"/>
                  </a:moveTo>
                  <a:lnTo>
                    <a:pt x="193" y="1203"/>
                  </a:lnTo>
                  <a:lnTo>
                    <a:pt x="299" y="1304"/>
                  </a:lnTo>
                  <a:lnTo>
                    <a:pt x="359" y="1315"/>
                  </a:lnTo>
                  <a:lnTo>
                    <a:pt x="424" y="1315"/>
                  </a:lnTo>
                  <a:lnTo>
                    <a:pt x="456" y="1281"/>
                  </a:lnTo>
                  <a:lnTo>
                    <a:pt x="433" y="1252"/>
                  </a:lnTo>
                  <a:lnTo>
                    <a:pt x="364" y="1248"/>
                  </a:lnTo>
                  <a:lnTo>
                    <a:pt x="295" y="1244"/>
                  </a:lnTo>
                  <a:lnTo>
                    <a:pt x="253" y="1214"/>
                  </a:lnTo>
                  <a:lnTo>
                    <a:pt x="230" y="1170"/>
                  </a:lnTo>
                  <a:lnTo>
                    <a:pt x="221" y="1117"/>
                  </a:lnTo>
                  <a:lnTo>
                    <a:pt x="235" y="1106"/>
                  </a:lnTo>
                  <a:lnTo>
                    <a:pt x="369" y="1084"/>
                  </a:lnTo>
                  <a:lnTo>
                    <a:pt x="424" y="1050"/>
                  </a:lnTo>
                  <a:lnTo>
                    <a:pt x="424" y="1017"/>
                  </a:lnTo>
                  <a:lnTo>
                    <a:pt x="364" y="1009"/>
                  </a:lnTo>
                  <a:lnTo>
                    <a:pt x="295" y="1036"/>
                  </a:lnTo>
                  <a:lnTo>
                    <a:pt x="253" y="1039"/>
                  </a:lnTo>
                  <a:lnTo>
                    <a:pt x="244" y="995"/>
                  </a:lnTo>
                  <a:lnTo>
                    <a:pt x="226" y="969"/>
                  </a:lnTo>
                  <a:lnTo>
                    <a:pt x="161" y="913"/>
                  </a:lnTo>
                  <a:lnTo>
                    <a:pt x="106" y="842"/>
                  </a:lnTo>
                  <a:lnTo>
                    <a:pt x="101" y="779"/>
                  </a:lnTo>
                  <a:lnTo>
                    <a:pt x="106" y="734"/>
                  </a:lnTo>
                  <a:lnTo>
                    <a:pt x="129" y="693"/>
                  </a:lnTo>
                  <a:lnTo>
                    <a:pt x="166" y="667"/>
                  </a:lnTo>
                  <a:lnTo>
                    <a:pt x="202" y="645"/>
                  </a:lnTo>
                  <a:lnTo>
                    <a:pt x="239" y="652"/>
                  </a:lnTo>
                  <a:lnTo>
                    <a:pt x="304" y="686"/>
                  </a:lnTo>
                  <a:lnTo>
                    <a:pt x="387" y="715"/>
                  </a:lnTo>
                  <a:lnTo>
                    <a:pt x="401" y="704"/>
                  </a:lnTo>
                  <a:lnTo>
                    <a:pt x="313" y="645"/>
                  </a:lnTo>
                  <a:lnTo>
                    <a:pt x="226" y="559"/>
                  </a:lnTo>
                  <a:lnTo>
                    <a:pt x="198" y="477"/>
                  </a:lnTo>
                  <a:lnTo>
                    <a:pt x="207" y="406"/>
                  </a:lnTo>
                  <a:lnTo>
                    <a:pt x="290" y="306"/>
                  </a:lnTo>
                  <a:lnTo>
                    <a:pt x="387" y="242"/>
                  </a:lnTo>
                  <a:lnTo>
                    <a:pt x="442" y="235"/>
                  </a:lnTo>
                  <a:lnTo>
                    <a:pt x="493" y="239"/>
                  </a:lnTo>
                  <a:lnTo>
                    <a:pt x="530" y="239"/>
                  </a:lnTo>
                  <a:lnTo>
                    <a:pt x="488" y="190"/>
                  </a:lnTo>
                  <a:lnTo>
                    <a:pt x="484" y="134"/>
                  </a:lnTo>
                  <a:lnTo>
                    <a:pt x="521" y="79"/>
                  </a:lnTo>
                  <a:lnTo>
                    <a:pt x="599" y="38"/>
                  </a:lnTo>
                  <a:lnTo>
                    <a:pt x="664" y="34"/>
                  </a:lnTo>
                  <a:lnTo>
                    <a:pt x="747" y="52"/>
                  </a:lnTo>
                  <a:lnTo>
                    <a:pt x="830" y="112"/>
                  </a:lnTo>
                  <a:lnTo>
                    <a:pt x="894" y="194"/>
                  </a:lnTo>
                  <a:lnTo>
                    <a:pt x="913" y="272"/>
                  </a:lnTo>
                  <a:lnTo>
                    <a:pt x="931" y="328"/>
                  </a:lnTo>
                  <a:lnTo>
                    <a:pt x="1000" y="298"/>
                  </a:lnTo>
                  <a:lnTo>
                    <a:pt x="1008" y="250"/>
                  </a:lnTo>
                  <a:lnTo>
                    <a:pt x="885" y="120"/>
                  </a:lnTo>
                  <a:lnTo>
                    <a:pt x="774" y="34"/>
                  </a:lnTo>
                  <a:lnTo>
                    <a:pt x="664" y="0"/>
                  </a:lnTo>
                  <a:lnTo>
                    <a:pt x="581" y="8"/>
                  </a:lnTo>
                  <a:lnTo>
                    <a:pt x="507" y="41"/>
                  </a:lnTo>
                  <a:lnTo>
                    <a:pt x="452" y="105"/>
                  </a:lnTo>
                  <a:lnTo>
                    <a:pt x="419" y="157"/>
                  </a:lnTo>
                  <a:lnTo>
                    <a:pt x="424" y="190"/>
                  </a:lnTo>
                  <a:lnTo>
                    <a:pt x="369" y="216"/>
                  </a:lnTo>
                  <a:lnTo>
                    <a:pt x="281" y="272"/>
                  </a:lnTo>
                  <a:lnTo>
                    <a:pt x="179" y="373"/>
                  </a:lnTo>
                  <a:lnTo>
                    <a:pt x="156" y="451"/>
                  </a:lnTo>
                  <a:lnTo>
                    <a:pt x="156" y="533"/>
                  </a:lnTo>
                  <a:lnTo>
                    <a:pt x="175" y="607"/>
                  </a:lnTo>
                  <a:lnTo>
                    <a:pt x="106" y="652"/>
                  </a:lnTo>
                  <a:lnTo>
                    <a:pt x="41" y="749"/>
                  </a:lnTo>
                  <a:lnTo>
                    <a:pt x="59" y="834"/>
                  </a:lnTo>
                  <a:lnTo>
                    <a:pt x="101" y="894"/>
                  </a:lnTo>
                  <a:lnTo>
                    <a:pt x="152" y="965"/>
                  </a:lnTo>
                  <a:lnTo>
                    <a:pt x="189" y="1006"/>
                  </a:lnTo>
                  <a:lnTo>
                    <a:pt x="189" y="1050"/>
                  </a:lnTo>
                  <a:lnTo>
                    <a:pt x="170" y="1065"/>
                  </a:lnTo>
                  <a:lnTo>
                    <a:pt x="0" y="1125"/>
                  </a:lnTo>
                  <a:lnTo>
                    <a:pt x="166" y="1117"/>
                  </a:lnTo>
                  <a:lnTo>
                    <a:pt x="161" y="1147"/>
                  </a:lnTo>
                  <a:close/>
                </a:path>
              </a:pathLst>
            </a:custGeom>
            <a:solidFill>
              <a:srgbClr val="000000"/>
            </a:solidFill>
            <a:ln w="9525">
              <a:noFill/>
            </a:ln>
          </p:spPr>
          <p:txBody>
            <a:bodyPr/>
            <a:p>
              <a:endParaRPr lang="zh-CN" altLang="en-US"/>
            </a:p>
          </p:txBody>
        </p:sp>
        <p:sp>
          <p:nvSpPr>
            <p:cNvPr id="55322" name="Freeform 27"/>
            <p:cNvSpPr/>
            <p:nvPr/>
          </p:nvSpPr>
          <p:spPr>
            <a:xfrm>
              <a:off x="2030" y="2261"/>
              <a:ext cx="223" cy="236"/>
            </a:xfrm>
            <a:custGeom>
              <a:avLst/>
              <a:gdLst/>
              <a:ahLst/>
              <a:cxnLst>
                <a:cxn ang="0">
                  <a:pos x="55" y="236"/>
                </a:cxn>
                <a:cxn ang="0">
                  <a:pos x="56" y="205"/>
                </a:cxn>
                <a:cxn ang="0">
                  <a:pos x="53" y="172"/>
                </a:cxn>
                <a:cxn ang="0">
                  <a:pos x="28" y="67"/>
                </a:cxn>
                <a:cxn ang="0">
                  <a:pos x="0" y="0"/>
                </a:cxn>
                <a:cxn ang="0">
                  <a:pos x="21" y="90"/>
                </a:cxn>
                <a:cxn ang="0">
                  <a:pos x="39" y="160"/>
                </a:cxn>
                <a:cxn ang="0">
                  <a:pos x="49" y="227"/>
                </a:cxn>
                <a:cxn ang="0">
                  <a:pos x="55" y="236"/>
                </a:cxn>
              </a:cxnLst>
              <a:pathLst>
                <a:path w="446" h="236">
                  <a:moveTo>
                    <a:pt x="437" y="236"/>
                  </a:moveTo>
                  <a:lnTo>
                    <a:pt x="446" y="205"/>
                  </a:lnTo>
                  <a:lnTo>
                    <a:pt x="418" y="172"/>
                  </a:lnTo>
                  <a:lnTo>
                    <a:pt x="223" y="67"/>
                  </a:lnTo>
                  <a:lnTo>
                    <a:pt x="0" y="0"/>
                  </a:lnTo>
                  <a:lnTo>
                    <a:pt x="167" y="90"/>
                  </a:lnTo>
                  <a:lnTo>
                    <a:pt x="306" y="160"/>
                  </a:lnTo>
                  <a:lnTo>
                    <a:pt x="390" y="227"/>
                  </a:lnTo>
                  <a:lnTo>
                    <a:pt x="437" y="236"/>
                  </a:lnTo>
                  <a:close/>
                </a:path>
              </a:pathLst>
            </a:custGeom>
            <a:solidFill>
              <a:srgbClr val="000000"/>
            </a:solidFill>
            <a:ln w="9525">
              <a:noFill/>
            </a:ln>
          </p:spPr>
          <p:txBody>
            <a:bodyPr/>
            <a:p>
              <a:endParaRPr lang="zh-CN" altLang="en-US"/>
            </a:p>
          </p:txBody>
        </p:sp>
      </p:grpSp>
      <p:sp>
        <p:nvSpPr>
          <p:cNvPr id="55323" name="Text Box 28"/>
          <p:cNvSpPr txBox="1"/>
          <p:nvPr/>
        </p:nvSpPr>
        <p:spPr>
          <a:xfrm>
            <a:off x="3886200" y="1447800"/>
            <a:ext cx="1371600" cy="396875"/>
          </a:xfrm>
          <a:prstGeom prst="rect">
            <a:avLst/>
          </a:prstGeom>
          <a:noFill/>
          <a:ln w="9525">
            <a:noFill/>
          </a:ln>
        </p:spPr>
        <p:txBody>
          <a:bodyPr anchor="t" anchorCtr="0">
            <a:spAutoFit/>
          </a:bodyPr>
          <a:p>
            <a:pPr algn="ctr" eaLnBrk="0" hangingPunct="0">
              <a:buFont typeface="Wingdings" panose="05000000000000000000" pitchFamily="2" charset="2"/>
            </a:pPr>
            <a:r>
              <a:rPr lang="en-US" altLang="zh-CN" sz="2000" i="1" dirty="0">
                <a:latin typeface="Times New Roman" panose="02020603050405020304" pitchFamily="18" charset="0"/>
              </a:rPr>
              <a:t>IT </a:t>
            </a:r>
            <a:r>
              <a:rPr lang="zh-CN" altLang="en-US" sz="2000" i="1" dirty="0">
                <a:latin typeface="Times New Roman" panose="02020603050405020304" pitchFamily="18" charset="0"/>
              </a:rPr>
              <a:t>经理</a:t>
            </a:r>
            <a:endParaRPr lang="zh-CN" altLang="en-US" sz="2000" i="1" dirty="0">
              <a:latin typeface="Times New Roman" panose="02020603050405020304" pitchFamily="18" charset="0"/>
            </a:endParaRPr>
          </a:p>
        </p:txBody>
      </p:sp>
      <p:sp>
        <p:nvSpPr>
          <p:cNvPr id="55324" name="Rectangle 29"/>
          <p:cNvSpPr>
            <a:spLocks noGrp="1"/>
          </p:cNvSpPr>
          <p:nvPr>
            <p:ph idx="1"/>
          </p:nvPr>
        </p:nvSpPr>
        <p:spPr>
          <a:xfrm>
            <a:off x="285750" y="2312988"/>
            <a:ext cx="1879600" cy="3759200"/>
          </a:xfrm>
          <a:ln/>
        </p:spPr>
        <p:txBody>
          <a:bodyPr vert="horz" wrap="square" lIns="91440" tIns="45720" rIns="91440" bIns="45720" anchor="t" anchorCtr="0"/>
          <a:p>
            <a:pPr eaLnBrk="1" hangingPunct="1">
              <a:lnSpc>
                <a:spcPct val="90000"/>
              </a:lnSpc>
              <a:buClr>
                <a:schemeClr val="bg2"/>
              </a:buClr>
              <a:buSzPct val="80000"/>
              <a:buFont typeface="Monotype Sorts"/>
              <a:buChar char="u"/>
            </a:pPr>
            <a:r>
              <a:rPr lang="zh-CN" altLang="en-US" sz="1600" b="1" dirty="0">
                <a:solidFill>
                  <a:srgbClr val="000000"/>
                </a:solidFill>
                <a:ea typeface="宋体" panose="02010600030101010101" pitchFamily="2" charset="-122"/>
              </a:rPr>
              <a:t>谁能回答我的问题？我怎么找不到人！</a:t>
            </a:r>
            <a:endParaRPr lang="zh-CN" altLang="en-US" sz="1600" b="1" dirty="0">
              <a:solidFill>
                <a:srgbClr val="000000"/>
              </a:solidFill>
              <a:ea typeface="宋体" panose="02010600030101010101" pitchFamily="2" charset="-122"/>
            </a:endParaRPr>
          </a:p>
          <a:p>
            <a:pPr eaLnBrk="1" hangingPunct="1">
              <a:lnSpc>
                <a:spcPct val="90000"/>
              </a:lnSpc>
              <a:buClr>
                <a:schemeClr val="bg2"/>
              </a:buClr>
              <a:buSzPct val="80000"/>
              <a:buFont typeface="Monotype Sorts"/>
              <a:buNone/>
            </a:pPr>
            <a:endParaRPr lang="zh-CN" altLang="en-US" sz="1600" b="1" dirty="0">
              <a:solidFill>
                <a:srgbClr val="000000"/>
              </a:solidFill>
              <a:ea typeface="宋体" panose="02010600030101010101" pitchFamily="2" charset="-122"/>
            </a:endParaRPr>
          </a:p>
          <a:p>
            <a:pPr eaLnBrk="1" hangingPunct="1">
              <a:lnSpc>
                <a:spcPct val="90000"/>
              </a:lnSpc>
              <a:buClr>
                <a:schemeClr val="bg2"/>
              </a:buClr>
              <a:buSzPct val="80000"/>
              <a:buFont typeface="Monotype Sorts"/>
              <a:buChar char="u"/>
            </a:pPr>
            <a:r>
              <a:rPr lang="zh-CN" altLang="en-US" sz="1600" b="1" dirty="0">
                <a:solidFill>
                  <a:srgbClr val="000000"/>
                </a:solidFill>
                <a:ea typeface="宋体" panose="02010600030101010101" pitchFamily="2" charset="-122"/>
              </a:rPr>
              <a:t>你们什么时候才能解决我的问题？我已经等了一个世纪了！</a:t>
            </a:r>
            <a:endParaRPr lang="zh-CN" altLang="en-US" sz="1600" b="1" dirty="0">
              <a:solidFill>
                <a:srgbClr val="000000"/>
              </a:solidFill>
              <a:ea typeface="宋体" panose="02010600030101010101" pitchFamily="2" charset="-122"/>
            </a:endParaRPr>
          </a:p>
          <a:p>
            <a:pPr eaLnBrk="1" hangingPunct="1">
              <a:lnSpc>
                <a:spcPct val="90000"/>
              </a:lnSpc>
              <a:buClr>
                <a:schemeClr val="bg2"/>
              </a:buClr>
              <a:buSzPct val="80000"/>
              <a:buFont typeface="Monotype Sorts"/>
              <a:buChar char="u"/>
            </a:pPr>
            <a:endParaRPr lang="zh-CN" altLang="en-US" sz="1600" b="1" dirty="0">
              <a:solidFill>
                <a:srgbClr val="000000"/>
              </a:solidFill>
              <a:ea typeface="宋体" panose="02010600030101010101" pitchFamily="2" charset="-122"/>
            </a:endParaRPr>
          </a:p>
          <a:p>
            <a:pPr eaLnBrk="1" hangingPunct="1">
              <a:lnSpc>
                <a:spcPct val="90000"/>
              </a:lnSpc>
              <a:buClr>
                <a:schemeClr val="bg2"/>
              </a:buClr>
              <a:buSzPct val="80000"/>
              <a:buFont typeface="Monotype Sorts"/>
              <a:buChar char="u"/>
            </a:pPr>
            <a:r>
              <a:rPr lang="zh-CN" altLang="en-US" sz="1600" b="1" dirty="0">
                <a:solidFill>
                  <a:srgbClr val="000000"/>
                </a:solidFill>
                <a:ea typeface="宋体" panose="02010600030101010101" pitchFamily="2" charset="-122"/>
              </a:rPr>
              <a:t>谁能告诉我我的问题现在处于什么状态？</a:t>
            </a:r>
            <a:endParaRPr lang="zh-CN" altLang="en-US" sz="1600" b="1" dirty="0">
              <a:solidFill>
                <a:srgbClr val="000000"/>
              </a:solidFill>
              <a:ea typeface="宋体" panose="02010600030101010101" pitchFamily="2" charset="-122"/>
            </a:endParaRPr>
          </a:p>
          <a:p>
            <a:pPr eaLnBrk="1" hangingPunct="1">
              <a:lnSpc>
                <a:spcPct val="90000"/>
              </a:lnSpc>
              <a:buClr>
                <a:schemeClr val="bg2"/>
              </a:buClr>
              <a:buSzPct val="80000"/>
              <a:buFont typeface="Monotype Sorts"/>
              <a:buChar char="u"/>
            </a:pPr>
            <a:endParaRPr lang="en-US" altLang="zh-CN" sz="2100" b="1" dirty="0">
              <a:solidFill>
                <a:srgbClr val="000000"/>
              </a:solidFill>
              <a:ea typeface="宋体" panose="02010600030101010101" pitchFamily="2" charset="-122"/>
            </a:endParaRPr>
          </a:p>
        </p:txBody>
      </p:sp>
      <p:sp>
        <p:nvSpPr>
          <p:cNvPr id="55325" name="Text Box 30"/>
          <p:cNvSpPr txBox="1"/>
          <p:nvPr/>
        </p:nvSpPr>
        <p:spPr>
          <a:xfrm>
            <a:off x="838200" y="1447800"/>
            <a:ext cx="1066800" cy="457200"/>
          </a:xfrm>
          <a:prstGeom prst="rect">
            <a:avLst/>
          </a:prstGeom>
          <a:noFill/>
          <a:ln w="9525">
            <a:noFill/>
          </a:ln>
        </p:spPr>
        <p:txBody>
          <a:bodyPr anchor="t" anchorCtr="0">
            <a:spAutoFit/>
          </a:bodyPr>
          <a:p>
            <a:pPr algn="ctr" eaLnBrk="0" hangingPunct="0">
              <a:buFont typeface="Wingdings" panose="05000000000000000000" pitchFamily="2" charset="2"/>
            </a:pPr>
            <a:r>
              <a:rPr lang="zh-CN" altLang="en-US" sz="2400" dirty="0">
                <a:latin typeface="Times New Roman" panose="02020603050405020304" pitchFamily="18" charset="0"/>
              </a:rPr>
              <a:t>用户</a:t>
            </a:r>
            <a:endParaRPr lang="zh-CN" altLang="en-US" sz="2400" dirty="0">
              <a:latin typeface="Times New Roman" panose="02020603050405020304" pitchFamily="18" charset="0"/>
            </a:endParaRPr>
          </a:p>
        </p:txBody>
      </p:sp>
      <p:sp>
        <p:nvSpPr>
          <p:cNvPr id="55326" name="Text Box 31"/>
          <p:cNvSpPr txBox="1"/>
          <p:nvPr/>
        </p:nvSpPr>
        <p:spPr>
          <a:xfrm>
            <a:off x="2743200" y="2286000"/>
            <a:ext cx="3686175" cy="2062163"/>
          </a:xfrm>
          <a:prstGeom prst="rect">
            <a:avLst/>
          </a:prstGeom>
          <a:noFill/>
          <a:ln w="9525">
            <a:noFill/>
          </a:ln>
        </p:spPr>
        <p:txBody>
          <a:bodyPr anchor="t" anchorCtr="0">
            <a:spAutoFit/>
          </a:bodyPr>
          <a:p>
            <a:pPr eaLnBrk="0" hangingPunct="0">
              <a:buChar char="•"/>
            </a:pPr>
            <a:r>
              <a:rPr lang="en-US" altLang="zh-CN" sz="1600" dirty="0">
                <a:solidFill>
                  <a:srgbClr val="000000"/>
                </a:solidFill>
                <a:latin typeface="Times New Roman" panose="02020603050405020304" pitchFamily="18" charset="0"/>
              </a:rPr>
              <a:t> </a:t>
            </a:r>
            <a:r>
              <a:rPr lang="zh-CN" altLang="en-US" sz="1600" dirty="0">
                <a:solidFill>
                  <a:srgbClr val="000000"/>
                </a:solidFill>
                <a:latin typeface="Times New Roman" panose="02020603050405020304" pitchFamily="18" charset="0"/>
              </a:rPr>
              <a:t>怎样合理衡量员工的工作表现</a:t>
            </a:r>
            <a:r>
              <a:rPr lang="en-US" altLang="zh-CN" sz="1600" dirty="0">
                <a:solidFill>
                  <a:srgbClr val="000000"/>
                </a:solidFill>
                <a:latin typeface="Times New Roman" panose="02020603050405020304" pitchFamily="18" charset="0"/>
              </a:rPr>
              <a:t>?</a:t>
            </a:r>
            <a:endParaRPr lang="en-US" altLang="zh-CN" sz="1600" dirty="0">
              <a:solidFill>
                <a:srgbClr val="000000"/>
              </a:solidFill>
              <a:latin typeface="Times New Roman" panose="02020603050405020304" pitchFamily="18" charset="0"/>
            </a:endParaRPr>
          </a:p>
          <a:p>
            <a:pPr eaLnBrk="0" hangingPunct="0">
              <a:buChar char="•"/>
            </a:pPr>
            <a:r>
              <a:rPr lang="en-US" altLang="zh-CN" sz="1600" dirty="0">
                <a:solidFill>
                  <a:srgbClr val="000000"/>
                </a:solidFill>
                <a:latin typeface="Times New Roman" panose="02020603050405020304" pitchFamily="18" charset="0"/>
              </a:rPr>
              <a:t> </a:t>
            </a:r>
            <a:r>
              <a:rPr lang="zh-CN" altLang="en-US" sz="1600" dirty="0">
                <a:solidFill>
                  <a:srgbClr val="000000"/>
                </a:solidFill>
                <a:latin typeface="Times New Roman" panose="02020603050405020304" pitchFamily="18" charset="0"/>
              </a:rPr>
              <a:t>怎样实现团队的合理分工</a:t>
            </a:r>
            <a:r>
              <a:rPr lang="en-US" altLang="zh-CN" sz="1600" dirty="0">
                <a:solidFill>
                  <a:srgbClr val="000000"/>
                </a:solidFill>
                <a:latin typeface="Times New Roman" panose="02020603050405020304" pitchFamily="18" charset="0"/>
              </a:rPr>
              <a:t>?</a:t>
            </a:r>
            <a:endParaRPr lang="en-US" altLang="zh-CN" sz="1600" dirty="0">
              <a:solidFill>
                <a:srgbClr val="000000"/>
              </a:solidFill>
              <a:latin typeface="Times New Roman" panose="02020603050405020304" pitchFamily="18" charset="0"/>
            </a:endParaRPr>
          </a:p>
          <a:p>
            <a:pPr eaLnBrk="0" hangingPunct="0">
              <a:buChar char="•"/>
            </a:pPr>
            <a:r>
              <a:rPr lang="en-US" altLang="zh-CN" sz="1600" dirty="0">
                <a:solidFill>
                  <a:srgbClr val="000000"/>
                </a:solidFill>
                <a:latin typeface="Times New Roman" panose="02020603050405020304" pitchFamily="18" charset="0"/>
              </a:rPr>
              <a:t> </a:t>
            </a:r>
            <a:r>
              <a:rPr lang="zh-CN" altLang="en-US" sz="1600" dirty="0">
                <a:solidFill>
                  <a:srgbClr val="000000"/>
                </a:solidFill>
                <a:latin typeface="Times New Roman" panose="02020603050405020304" pitchFamily="18" charset="0"/>
              </a:rPr>
              <a:t>何处着手改进服务质量，怎样决策</a:t>
            </a:r>
            <a:r>
              <a:rPr lang="en-US" altLang="zh-CN" sz="1600" dirty="0">
                <a:solidFill>
                  <a:srgbClr val="000000"/>
                </a:solidFill>
                <a:latin typeface="Times New Roman" panose="02020603050405020304" pitchFamily="18" charset="0"/>
              </a:rPr>
              <a:t>?</a:t>
            </a:r>
            <a:endParaRPr lang="en-US" altLang="zh-CN" sz="1600" dirty="0">
              <a:solidFill>
                <a:srgbClr val="000000"/>
              </a:solidFill>
              <a:latin typeface="Times New Roman" panose="02020603050405020304" pitchFamily="18" charset="0"/>
            </a:endParaRPr>
          </a:p>
          <a:p>
            <a:pPr eaLnBrk="0" hangingPunct="0">
              <a:buChar char="•"/>
            </a:pPr>
            <a:r>
              <a:rPr lang="en-US" altLang="zh-CN" sz="1600" dirty="0">
                <a:solidFill>
                  <a:srgbClr val="000000"/>
                </a:solidFill>
                <a:latin typeface="Times New Roman" panose="02020603050405020304" pitchFamily="18" charset="0"/>
              </a:rPr>
              <a:t> </a:t>
            </a:r>
            <a:r>
              <a:rPr lang="zh-CN" altLang="en-US" sz="1600" dirty="0">
                <a:solidFill>
                  <a:srgbClr val="000000"/>
                </a:solidFill>
                <a:latin typeface="Times New Roman" panose="02020603050405020304" pitchFamily="18" charset="0"/>
              </a:rPr>
              <a:t>怎样进行服务总结</a:t>
            </a:r>
            <a:r>
              <a:rPr lang="en-US" altLang="zh-CN" sz="1600" dirty="0">
                <a:solidFill>
                  <a:srgbClr val="000000"/>
                </a:solidFill>
                <a:latin typeface="Times New Roman" panose="02020603050405020304" pitchFamily="18" charset="0"/>
              </a:rPr>
              <a:t>/</a:t>
            </a:r>
            <a:r>
              <a:rPr lang="zh-CN" altLang="en-US" sz="1600" dirty="0">
                <a:solidFill>
                  <a:srgbClr val="000000"/>
                </a:solidFill>
                <a:latin typeface="Times New Roman" panose="02020603050405020304" pitchFamily="18" charset="0"/>
              </a:rPr>
              <a:t>问题汇总</a:t>
            </a:r>
            <a:r>
              <a:rPr lang="en-US" altLang="zh-CN" sz="1600" dirty="0">
                <a:solidFill>
                  <a:srgbClr val="000000"/>
                </a:solidFill>
                <a:latin typeface="Times New Roman" panose="02020603050405020304" pitchFamily="18" charset="0"/>
              </a:rPr>
              <a:t>?</a:t>
            </a:r>
            <a:endParaRPr lang="en-US" altLang="zh-CN" sz="1600" dirty="0">
              <a:solidFill>
                <a:srgbClr val="000000"/>
              </a:solidFill>
              <a:latin typeface="Times New Roman" panose="02020603050405020304" pitchFamily="18" charset="0"/>
            </a:endParaRPr>
          </a:p>
          <a:p>
            <a:pPr eaLnBrk="0" hangingPunct="0">
              <a:buChar char="•"/>
            </a:pPr>
            <a:r>
              <a:rPr lang="en-US" altLang="zh-CN" sz="1600" dirty="0">
                <a:solidFill>
                  <a:srgbClr val="000000"/>
                </a:solidFill>
                <a:latin typeface="Times New Roman" panose="02020603050405020304" pitchFamily="18" charset="0"/>
              </a:rPr>
              <a:t> </a:t>
            </a:r>
            <a:r>
              <a:rPr lang="zh-CN" altLang="en-US" sz="1600" dirty="0">
                <a:solidFill>
                  <a:srgbClr val="000000"/>
                </a:solidFill>
                <a:latin typeface="Times New Roman" panose="02020603050405020304" pitchFamily="18" charset="0"/>
              </a:rPr>
              <a:t>怎样形成有效知识积累</a:t>
            </a:r>
            <a:r>
              <a:rPr lang="en-US" altLang="zh-CN" sz="1600" dirty="0">
                <a:solidFill>
                  <a:srgbClr val="000000"/>
                </a:solidFill>
                <a:latin typeface="Times New Roman" panose="02020603050405020304" pitchFamily="18" charset="0"/>
              </a:rPr>
              <a:t>?</a:t>
            </a:r>
            <a:endParaRPr lang="en-US" altLang="zh-CN" sz="1600" dirty="0">
              <a:solidFill>
                <a:srgbClr val="000000"/>
              </a:solidFill>
              <a:latin typeface="Times New Roman" panose="02020603050405020304" pitchFamily="18" charset="0"/>
            </a:endParaRPr>
          </a:p>
          <a:p>
            <a:pPr eaLnBrk="0" hangingPunct="0">
              <a:buChar char="•"/>
            </a:pPr>
            <a:r>
              <a:rPr lang="en-US" altLang="zh-CN" sz="1600" dirty="0">
                <a:solidFill>
                  <a:srgbClr val="000000"/>
                </a:solidFill>
                <a:latin typeface="Times New Roman" panose="02020603050405020304" pitchFamily="18" charset="0"/>
              </a:rPr>
              <a:t> </a:t>
            </a:r>
            <a:r>
              <a:rPr lang="zh-CN" altLang="en-US" sz="1600" dirty="0">
                <a:solidFill>
                  <a:srgbClr val="000000"/>
                </a:solidFill>
                <a:latin typeface="Times New Roman" panose="02020603050405020304" pitchFamily="18" charset="0"/>
              </a:rPr>
              <a:t>怎样才能摆脱对”关键人员”的依赖</a:t>
            </a:r>
            <a:r>
              <a:rPr lang="en-US" altLang="zh-CN" sz="1600" dirty="0">
                <a:solidFill>
                  <a:srgbClr val="000000"/>
                </a:solidFill>
                <a:latin typeface="Times New Roman" panose="02020603050405020304" pitchFamily="18" charset="0"/>
              </a:rPr>
              <a:t>?</a:t>
            </a:r>
            <a:endParaRPr lang="en-US" altLang="zh-CN" sz="1600" dirty="0">
              <a:solidFill>
                <a:srgbClr val="000000"/>
              </a:solidFill>
              <a:latin typeface="Times New Roman" panose="02020603050405020304" pitchFamily="18" charset="0"/>
            </a:endParaRPr>
          </a:p>
          <a:p>
            <a:pPr eaLnBrk="0" hangingPunct="0">
              <a:buFont typeface="Wingdings" panose="05000000000000000000" pitchFamily="2" charset="2"/>
            </a:pPr>
            <a:endParaRPr lang="en-US" altLang="zh-CN" sz="1600" dirty="0">
              <a:solidFill>
                <a:srgbClr val="000000"/>
              </a:solidFill>
              <a:latin typeface="Times New Roman" panose="02020603050405020304" pitchFamily="18" charset="0"/>
            </a:endParaRPr>
          </a:p>
          <a:p>
            <a:pPr eaLnBrk="0" hangingPunct="0">
              <a:buFont typeface="Wingdings" panose="05000000000000000000" pitchFamily="2" charset="2"/>
            </a:pPr>
            <a:endParaRPr lang="zh-CN" altLang="zh-CN" sz="1600" dirty="0">
              <a:solidFill>
                <a:srgbClr val="000000"/>
              </a:solidFill>
              <a:latin typeface="Times New Roman" panose="02020603050405020304" pitchFamily="18" charset="0"/>
            </a:endParaRPr>
          </a:p>
        </p:txBody>
      </p:sp>
      <p:sp>
        <p:nvSpPr>
          <p:cNvPr id="55327" name="Rectangle 2"/>
          <p:cNvSpPr>
            <a:spLocks noGrp="1"/>
          </p:cNvSpPr>
          <p:nvPr>
            <p:ph type="title"/>
          </p:nvPr>
        </p:nvSpPr>
        <p:spPr>
          <a:xfrm>
            <a:off x="914400" y="214313"/>
            <a:ext cx="7086600" cy="487362"/>
          </a:xfrm>
          <a:ln/>
        </p:spPr>
        <p:txBody>
          <a:bodyPr vert="horz" wrap="square" lIns="91440" tIns="45720" rIns="91440" bIns="45720" anchor="ctr" anchorCtr="0"/>
          <a:p>
            <a:pPr eaLnBrk="1" hangingPunct="1"/>
            <a:r>
              <a:rPr lang="zh-CN" altLang="en-US" dirty="0">
                <a:ea typeface="宋体" panose="02010600030101010101" pitchFamily="2" charset="-122"/>
              </a:rPr>
              <a:t>目前</a:t>
            </a:r>
            <a:r>
              <a:rPr lang="en-US" altLang="zh-CN" dirty="0">
                <a:ea typeface="宋体" panose="02010600030101010101" pitchFamily="2" charset="-122"/>
              </a:rPr>
              <a:t>IT</a:t>
            </a:r>
            <a:r>
              <a:rPr lang="zh-CN" altLang="en-US" dirty="0">
                <a:ea typeface="宋体" panose="02010600030101010101" pitchFamily="2" charset="-122"/>
              </a:rPr>
              <a:t>服务管理面临的挑战</a:t>
            </a:r>
            <a:r>
              <a:rPr lang="en-US" altLang="zh-CN" dirty="0">
                <a:ea typeface="宋体" panose="02010600030101010101" pitchFamily="2" charset="-122"/>
              </a:rPr>
              <a:t>(Cont)</a:t>
            </a:r>
            <a:endParaRPr lang="en-US" altLang="zh-CN" dirty="0">
              <a:ea typeface="宋体" panose="02010600030101010101" pitchFamily="2"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6321" name="Group 2"/>
          <p:cNvGrpSpPr/>
          <p:nvPr/>
        </p:nvGrpSpPr>
        <p:grpSpPr>
          <a:xfrm>
            <a:off x="-2395537" y="1600200"/>
            <a:ext cx="9253537" cy="4824413"/>
            <a:chOff x="-1509" y="1008"/>
            <a:chExt cx="5829" cy="3039"/>
          </a:xfrm>
        </p:grpSpPr>
        <p:sp>
          <p:nvSpPr>
            <p:cNvPr id="53" name="AutoShape 3"/>
            <p:cNvSpPr>
              <a:spLocks noChangeArrowheads="1"/>
            </p:cNvSpPr>
            <p:nvPr/>
          </p:nvSpPr>
          <p:spPr bwMode="ltGray">
            <a:xfrm rot="5400000">
              <a:off x="-1526" y="1024"/>
              <a:ext cx="3039" cy="3005"/>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 name="AutoShape 4"/>
            <p:cNvSpPr>
              <a:spLocks noChangeArrowheads="1"/>
            </p:cNvSpPr>
            <p:nvPr/>
          </p:nvSpPr>
          <p:spPr bwMode="blackGray">
            <a:xfrm rot="5400000" flipH="1">
              <a:off x="-1269" y="1299"/>
              <a:ext cx="2540" cy="2475"/>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56324" name="Group 5"/>
            <p:cNvGrpSpPr/>
            <p:nvPr/>
          </p:nvGrpSpPr>
          <p:grpSpPr>
            <a:xfrm>
              <a:off x="912" y="1243"/>
              <a:ext cx="2984" cy="320"/>
              <a:chOff x="912" y="1243"/>
              <a:chExt cx="2984" cy="320"/>
            </a:xfrm>
          </p:grpSpPr>
          <p:sp>
            <p:nvSpPr>
              <p:cNvPr id="56325" name="AutoShape 6"/>
              <p:cNvSpPr/>
              <p:nvPr/>
            </p:nvSpPr>
            <p:spPr>
              <a:xfrm>
                <a:off x="1112" y="1243"/>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是什么</a:t>
                </a:r>
                <a:endParaRPr lang="en-US" altLang="zh-CN" dirty="0">
                  <a:solidFill>
                    <a:schemeClr val="tx2"/>
                  </a:solidFill>
                  <a:latin typeface="Arial" panose="020B0604020202020204" pitchFamily="34" charset="0"/>
                </a:endParaRPr>
              </a:p>
            </p:txBody>
          </p:sp>
          <p:grpSp>
            <p:nvGrpSpPr>
              <p:cNvPr id="56326" name="Group 7"/>
              <p:cNvGrpSpPr/>
              <p:nvPr/>
            </p:nvGrpSpPr>
            <p:grpSpPr>
              <a:xfrm>
                <a:off x="912" y="1299"/>
                <a:ext cx="240" cy="240"/>
                <a:chOff x="2078" y="1680"/>
                <a:chExt cx="1615" cy="1615"/>
              </a:xfrm>
            </p:grpSpPr>
            <p:sp>
              <p:nvSpPr>
                <p:cNvPr id="56327" name="Oval 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6328" name="Oval 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6" name="Oval 1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30" name="Oval 11"/>
                <p:cNvSpPr/>
                <p:nvPr/>
              </p:nvSpPr>
              <p:spPr>
                <a:xfrm>
                  <a:off x="2254" y="1856"/>
                  <a:ext cx="1262" cy="1264"/>
                </a:xfrm>
                <a:prstGeom prst="ellipse">
                  <a:avLst/>
                </a:prstGeom>
                <a:gradFill rotWithShape="1">
                  <a:gsLst>
                    <a:gs pos="0">
                      <a:srgbClr val="000000"/>
                    </a:gs>
                    <a:gs pos="100000">
                      <a:srgbClr val="FFCC00"/>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8" name="Oval 1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32" name="Oval 13"/>
                <p:cNvSpPr/>
                <p:nvPr/>
              </p:nvSpPr>
              <p:spPr>
                <a:xfrm>
                  <a:off x="2337" y="1939"/>
                  <a:ext cx="1096" cy="1098"/>
                </a:xfrm>
                <a:prstGeom prst="ellipse">
                  <a:avLst/>
                </a:prstGeom>
                <a:gradFill rotWithShape="1">
                  <a:gsLst>
                    <a:gs pos="0">
                      <a:srgbClr val="FFCC00"/>
                    </a:gs>
                    <a:gs pos="100000">
                      <a:srgbClr val="7C6300"/>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6333" name="Group 14"/>
            <p:cNvGrpSpPr/>
            <p:nvPr/>
          </p:nvGrpSpPr>
          <p:grpSpPr>
            <a:xfrm>
              <a:off x="1248" y="1728"/>
              <a:ext cx="2976" cy="320"/>
              <a:chOff x="1248" y="1728"/>
              <a:chExt cx="2976" cy="320"/>
            </a:xfrm>
          </p:grpSpPr>
          <p:sp>
            <p:nvSpPr>
              <p:cNvPr id="56334" name="AutoShape 15"/>
              <p:cNvSpPr/>
              <p:nvPr/>
            </p:nvSpPr>
            <p:spPr>
              <a:xfrm>
                <a:off x="1440" y="1728"/>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的核心流程和模块</a:t>
                </a:r>
                <a:endParaRPr lang="en-US" altLang="zh-CN" dirty="0">
                  <a:solidFill>
                    <a:schemeClr val="tx2"/>
                  </a:solidFill>
                  <a:latin typeface="Arial" panose="020B0604020202020204" pitchFamily="34" charset="0"/>
                </a:endParaRPr>
              </a:p>
            </p:txBody>
          </p:sp>
          <p:grpSp>
            <p:nvGrpSpPr>
              <p:cNvPr id="56335" name="Group 16"/>
              <p:cNvGrpSpPr/>
              <p:nvPr/>
            </p:nvGrpSpPr>
            <p:grpSpPr>
              <a:xfrm>
                <a:off x="1248" y="1795"/>
                <a:ext cx="240" cy="240"/>
                <a:chOff x="2078" y="1680"/>
                <a:chExt cx="1615" cy="1615"/>
              </a:xfrm>
            </p:grpSpPr>
            <p:sp>
              <p:nvSpPr>
                <p:cNvPr id="56336" name="Oval 17"/>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6337" name="Oval 18"/>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8" name="Oval 1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39" name="Oval 20"/>
                <p:cNvSpPr/>
                <p:nvPr/>
              </p:nvSpPr>
              <p:spPr>
                <a:xfrm>
                  <a:off x="2254" y="1856"/>
                  <a:ext cx="1262" cy="1264"/>
                </a:xfrm>
                <a:prstGeom prst="ellipse">
                  <a:avLst/>
                </a:prstGeom>
                <a:gradFill rotWithShape="1">
                  <a:gsLst>
                    <a:gs pos="0">
                      <a:srgbClr val="000000"/>
                    </a:gs>
                    <a:gs pos="100000">
                      <a:srgbClr val="48BE67"/>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0" name="Oval 2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41" name="Oval 22"/>
                <p:cNvSpPr/>
                <p:nvPr/>
              </p:nvSpPr>
              <p:spPr>
                <a:xfrm>
                  <a:off x="2337" y="1939"/>
                  <a:ext cx="1096" cy="1098"/>
                </a:xfrm>
                <a:prstGeom prst="ellipse">
                  <a:avLst/>
                </a:prstGeom>
                <a:gradFill rotWithShape="1">
                  <a:gsLst>
                    <a:gs pos="0">
                      <a:srgbClr val="48BE67"/>
                    </a:gs>
                    <a:gs pos="100000">
                      <a:srgbClr val="235C32"/>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6342" name="Group 23"/>
            <p:cNvGrpSpPr/>
            <p:nvPr/>
          </p:nvGrpSpPr>
          <p:grpSpPr>
            <a:xfrm>
              <a:off x="1344" y="2275"/>
              <a:ext cx="2976" cy="320"/>
              <a:chOff x="1344" y="2275"/>
              <a:chExt cx="2976" cy="320"/>
            </a:xfrm>
          </p:grpSpPr>
          <p:sp>
            <p:nvSpPr>
              <p:cNvPr id="56343" name="AutoShape 24"/>
              <p:cNvSpPr/>
              <p:nvPr/>
            </p:nvSpPr>
            <p:spPr>
              <a:xfrm>
                <a:off x="1536" y="2275"/>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企业</a:t>
                </a:r>
                <a:r>
                  <a:rPr lang="en-US" altLang="zh-CN" dirty="0">
                    <a:solidFill>
                      <a:schemeClr val="tx2"/>
                    </a:solidFill>
                    <a:latin typeface="Arial" panose="020B0604020202020204" pitchFamily="34" charset="0"/>
                  </a:rPr>
                  <a:t>IT</a:t>
                </a:r>
                <a:r>
                  <a:rPr lang="zh-CN" altLang="en-US" dirty="0">
                    <a:solidFill>
                      <a:schemeClr val="tx2"/>
                    </a:solidFill>
                    <a:latin typeface="Arial" panose="020B0604020202020204" pitchFamily="34" charset="0"/>
                  </a:rPr>
                  <a:t>管理面临的挑战</a:t>
                </a:r>
                <a:endParaRPr lang="en-US" altLang="zh-CN" dirty="0">
                  <a:solidFill>
                    <a:schemeClr val="tx2"/>
                  </a:solidFill>
                  <a:latin typeface="Arial" panose="020B0604020202020204" pitchFamily="34" charset="0"/>
                </a:endParaRPr>
              </a:p>
            </p:txBody>
          </p:sp>
          <p:grpSp>
            <p:nvGrpSpPr>
              <p:cNvPr id="56344" name="Group 25"/>
              <p:cNvGrpSpPr/>
              <p:nvPr/>
            </p:nvGrpSpPr>
            <p:grpSpPr>
              <a:xfrm>
                <a:off x="1344" y="2323"/>
                <a:ext cx="240" cy="240"/>
                <a:chOff x="2078" y="1680"/>
                <a:chExt cx="1615" cy="1615"/>
              </a:xfrm>
            </p:grpSpPr>
            <p:sp>
              <p:nvSpPr>
                <p:cNvPr id="56345" name="Oval 26"/>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6346" name="Oval 27"/>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0" name="Oval 28"/>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48" name="Oval 29"/>
                <p:cNvSpPr/>
                <p:nvPr/>
              </p:nvSpPr>
              <p:spPr>
                <a:xfrm>
                  <a:off x="2254" y="1856"/>
                  <a:ext cx="1262" cy="1264"/>
                </a:xfrm>
                <a:prstGeom prst="ellipse">
                  <a:avLst/>
                </a:prstGeom>
                <a:gradFill rotWithShape="1">
                  <a:gsLst>
                    <a:gs pos="0">
                      <a:srgbClr val="21B3E1"/>
                    </a:gs>
                    <a:gs pos="100000">
                      <a:srgbClr val="0F5368"/>
                    </a:gs>
                  </a:gsLst>
                  <a:lin ang="54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 name="Oval 30"/>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50" name="Oval 31"/>
                <p:cNvSpPr/>
                <p:nvPr/>
              </p:nvSpPr>
              <p:spPr>
                <a:xfrm>
                  <a:off x="2337" y="1939"/>
                  <a:ext cx="1096" cy="1098"/>
                </a:xfrm>
                <a:prstGeom prst="ellipse">
                  <a:avLst/>
                </a:prstGeom>
                <a:gradFill rotWithShape="1">
                  <a:gsLst>
                    <a:gs pos="0">
                      <a:srgbClr val="21B3E1"/>
                    </a:gs>
                    <a:gs pos="100000">
                      <a:srgbClr val="1057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6351" name="Group 32"/>
            <p:cNvGrpSpPr/>
            <p:nvPr/>
          </p:nvGrpSpPr>
          <p:grpSpPr>
            <a:xfrm>
              <a:off x="1248" y="2787"/>
              <a:ext cx="2996" cy="320"/>
              <a:chOff x="1248" y="2787"/>
              <a:chExt cx="2996" cy="320"/>
            </a:xfrm>
          </p:grpSpPr>
          <p:sp>
            <p:nvSpPr>
              <p:cNvPr id="68" name="AutoShape 33"/>
              <p:cNvSpPr>
                <a:spLocks noChangeArrowheads="1"/>
              </p:cNvSpPr>
              <p:nvPr/>
            </p:nvSpPr>
            <p:spPr bwMode="gray">
              <a:xfrm>
                <a:off x="1460" y="2787"/>
                <a:ext cx="2784" cy="320"/>
              </a:xfrm>
              <a:prstGeom prst="roundRect">
                <a:avLst>
                  <a:gd name="adj" fmla="val 50000"/>
                </a:avLst>
              </a:prstGeom>
              <a:solidFill>
                <a:schemeClr val="accent1">
                  <a:lumMod val="40000"/>
                  <a:lumOff val="60000"/>
                </a:schemeClr>
              </a:solidFill>
              <a:ln w="28575" algn="ctr">
                <a:solidFill>
                  <a:schemeClr val="bg2"/>
                </a:solidFill>
                <a:rou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如何应用</a:t>
                </a:r>
                <a:r>
                  <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ITIL</a:t>
                </a: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解决企业面临的挑战</a:t>
                </a:r>
                <a:endPar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endParaRPr>
              </a:p>
            </p:txBody>
          </p:sp>
          <p:grpSp>
            <p:nvGrpSpPr>
              <p:cNvPr id="56353" name="Group 34"/>
              <p:cNvGrpSpPr/>
              <p:nvPr/>
            </p:nvGrpSpPr>
            <p:grpSpPr>
              <a:xfrm>
                <a:off x="1248" y="2851"/>
                <a:ext cx="240" cy="240"/>
                <a:chOff x="2078" y="1680"/>
                <a:chExt cx="1615" cy="1615"/>
              </a:xfrm>
            </p:grpSpPr>
            <p:sp>
              <p:nvSpPr>
                <p:cNvPr id="56354" name="Oval 35"/>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6355" name="Oval 36"/>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2" name="Oval 37"/>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57" name="Oval 38"/>
                <p:cNvSpPr/>
                <p:nvPr/>
              </p:nvSpPr>
              <p:spPr>
                <a:xfrm>
                  <a:off x="2254" y="1856"/>
                  <a:ext cx="1262" cy="1264"/>
                </a:xfrm>
                <a:prstGeom prst="ellipse">
                  <a:avLst/>
                </a:prstGeom>
                <a:gradFill rotWithShape="1">
                  <a:gsLst>
                    <a:gs pos="0">
                      <a:srgbClr val="000000"/>
                    </a:gs>
                    <a:gs pos="100000">
                      <a:srgbClr val="8D67E1"/>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4" name="Oval 39"/>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59" name="Oval 40"/>
                <p:cNvSpPr/>
                <p:nvPr/>
              </p:nvSpPr>
              <p:spPr>
                <a:xfrm>
                  <a:off x="2337" y="1939"/>
                  <a:ext cx="1096" cy="1098"/>
                </a:xfrm>
                <a:prstGeom prst="ellipse">
                  <a:avLst/>
                </a:prstGeom>
                <a:gradFill rotWithShape="1">
                  <a:gsLst>
                    <a:gs pos="0">
                      <a:srgbClr val="8D67E1"/>
                    </a:gs>
                    <a:gs pos="100000">
                      <a:srgbClr val="4532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56360" name="Group 41"/>
            <p:cNvGrpSpPr/>
            <p:nvPr/>
          </p:nvGrpSpPr>
          <p:grpSpPr>
            <a:xfrm>
              <a:off x="960" y="3308"/>
              <a:ext cx="2972" cy="320"/>
              <a:chOff x="960" y="3308"/>
              <a:chExt cx="2972" cy="320"/>
            </a:xfrm>
          </p:grpSpPr>
          <p:sp>
            <p:nvSpPr>
              <p:cNvPr id="56361" name="AutoShape 42"/>
              <p:cNvSpPr/>
              <p:nvPr/>
            </p:nvSpPr>
            <p:spPr>
              <a:xfrm>
                <a:off x="1148" y="3308"/>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案例分析</a:t>
                </a:r>
                <a:endParaRPr lang="en-US" altLang="zh-CN" dirty="0">
                  <a:solidFill>
                    <a:schemeClr val="tx2"/>
                  </a:solidFill>
                  <a:latin typeface="Arial" panose="020B0604020202020204" pitchFamily="34" charset="0"/>
                </a:endParaRPr>
              </a:p>
            </p:txBody>
          </p:sp>
          <p:grpSp>
            <p:nvGrpSpPr>
              <p:cNvPr id="56362" name="Group 43"/>
              <p:cNvGrpSpPr/>
              <p:nvPr/>
            </p:nvGrpSpPr>
            <p:grpSpPr>
              <a:xfrm>
                <a:off x="960" y="3339"/>
                <a:ext cx="224" cy="240"/>
                <a:chOff x="2078" y="1680"/>
                <a:chExt cx="1615" cy="1615"/>
              </a:xfrm>
            </p:grpSpPr>
            <p:sp>
              <p:nvSpPr>
                <p:cNvPr id="56363" name="Oval 44"/>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6364" name="Oval 45"/>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4" name="Oval 46"/>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66" name="Oval 47"/>
                <p:cNvSpPr/>
                <p:nvPr/>
              </p:nvSpPr>
              <p:spPr>
                <a:xfrm>
                  <a:off x="2254" y="1856"/>
                  <a:ext cx="1262" cy="1264"/>
                </a:xfrm>
                <a:prstGeom prst="ellipse">
                  <a:avLst/>
                </a:prstGeom>
                <a:gradFill rotWithShape="1">
                  <a:gsLst>
                    <a:gs pos="0">
                      <a:srgbClr val="000000"/>
                    </a:gs>
                    <a:gs pos="100000">
                      <a:srgbClr val="E35E23"/>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6" name="Oval 48"/>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6368" name="Oval 49"/>
                <p:cNvSpPr/>
                <p:nvPr/>
              </p:nvSpPr>
              <p:spPr>
                <a:xfrm>
                  <a:off x="2337" y="1939"/>
                  <a:ext cx="1096" cy="1098"/>
                </a:xfrm>
                <a:prstGeom prst="ellipse">
                  <a:avLst/>
                </a:prstGeom>
                <a:gradFill rotWithShape="1">
                  <a:gsLst>
                    <a:gs pos="0">
                      <a:srgbClr val="E35E23"/>
                    </a:gs>
                    <a:gs pos="100000">
                      <a:srgbClr val="6E2E11"/>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2691" name="Text Box 3"/>
          <p:cNvSpPr txBox="1"/>
          <p:nvPr/>
        </p:nvSpPr>
        <p:spPr>
          <a:xfrm>
            <a:off x="285750" y="1671638"/>
            <a:ext cx="4953000" cy="400050"/>
          </a:xfrm>
          <a:prstGeom prst="rect">
            <a:avLst/>
          </a:prstGeom>
          <a:noFill/>
          <a:ln w="9525">
            <a:noFill/>
          </a:ln>
        </p:spPr>
        <p:txBody>
          <a:bodyPr anchor="t" anchorCtr="0">
            <a:spAutoFit/>
          </a:bodyPr>
          <a:p>
            <a:pPr eaLnBrk="0" hangingPunct="0">
              <a:spcBef>
                <a:spcPct val="50000"/>
              </a:spcBef>
              <a:buFont typeface="Wingdings" panose="05000000000000000000" pitchFamily="2" charset="2"/>
            </a:pPr>
            <a:r>
              <a:rPr lang="zh-CN" altLang="en-US" sz="2000" dirty="0">
                <a:latin typeface="Arial" panose="020B0604020202020204" pitchFamily="34" charset="0"/>
              </a:rPr>
              <a:t>提高服务质量最有效的措施：</a:t>
            </a:r>
            <a:endParaRPr lang="zh-CN" altLang="en-US" sz="2000" dirty="0">
              <a:latin typeface="Arial" panose="020B0604020202020204" pitchFamily="34" charset="0"/>
            </a:endParaRPr>
          </a:p>
        </p:txBody>
      </p:sp>
      <p:sp>
        <p:nvSpPr>
          <p:cNvPr id="242692" name="Text Box 4"/>
          <p:cNvSpPr txBox="1"/>
          <p:nvPr/>
        </p:nvSpPr>
        <p:spPr>
          <a:xfrm>
            <a:off x="250825" y="2349500"/>
            <a:ext cx="5181600" cy="3636963"/>
          </a:xfrm>
          <a:prstGeom prst="rect">
            <a:avLst/>
          </a:prstGeom>
          <a:noFill/>
          <a:ln w="9525">
            <a:noFill/>
          </a:ln>
        </p:spPr>
        <p:txBody>
          <a:bodyPr anchor="t" anchorCtr="0">
            <a:spAutoFit/>
          </a:bodyPr>
          <a:p>
            <a:pPr eaLnBrk="0" hangingPunct="0">
              <a:spcBef>
                <a:spcPct val="50000"/>
              </a:spcBef>
              <a:buFont typeface="Wingdings" panose="05000000000000000000" pitchFamily="2" charset="2"/>
            </a:pPr>
            <a:r>
              <a:rPr lang="en-US" altLang="zh-CN" sz="1600" dirty="0">
                <a:latin typeface="Arial" panose="020B0604020202020204" pitchFamily="34" charset="0"/>
              </a:rPr>
              <a:t>① </a:t>
            </a:r>
            <a:r>
              <a:rPr lang="zh-CN" altLang="en-US" sz="1600" dirty="0">
                <a:solidFill>
                  <a:srgbClr val="CC3300"/>
                </a:solidFill>
                <a:latin typeface="Arial" panose="020B0604020202020204" pitchFamily="34" charset="0"/>
              </a:rPr>
              <a:t>推行流程管理</a:t>
            </a:r>
            <a:r>
              <a:rPr lang="zh-CN" altLang="en-US" sz="1600" dirty="0">
                <a:latin typeface="Arial" panose="020B0604020202020204" pitchFamily="34" charset="0"/>
              </a:rPr>
              <a:t>（</a:t>
            </a:r>
            <a:r>
              <a:rPr lang="en-US" altLang="zh-CN" sz="1600" dirty="0">
                <a:latin typeface="Arial" panose="020B0604020202020204" pitchFamily="34" charset="0"/>
              </a:rPr>
              <a:t>60.7%</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zh-CN" altLang="en-US" sz="1600" dirty="0">
                <a:latin typeface="Arial" panose="020B0604020202020204" pitchFamily="34" charset="0"/>
              </a:rPr>
              <a:t>② </a:t>
            </a:r>
            <a:r>
              <a:rPr lang="zh-CN" altLang="en-US" sz="1600" dirty="0">
                <a:solidFill>
                  <a:srgbClr val="CC3300"/>
                </a:solidFill>
                <a:latin typeface="Arial" panose="020B0604020202020204" pitchFamily="34" charset="0"/>
              </a:rPr>
              <a:t>实行统一的安全管理与控制</a:t>
            </a:r>
            <a:r>
              <a:rPr lang="zh-CN" altLang="en-US" sz="1600" dirty="0">
                <a:latin typeface="Arial" panose="020B0604020202020204" pitchFamily="34" charset="0"/>
              </a:rPr>
              <a:t>（</a:t>
            </a:r>
            <a:r>
              <a:rPr lang="en-US" altLang="zh-CN" sz="1600" dirty="0">
                <a:latin typeface="Arial" panose="020B0604020202020204" pitchFamily="34" charset="0"/>
              </a:rPr>
              <a:t>53.6%</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en-US" altLang="en-US" sz="1600" dirty="0">
                <a:latin typeface="Arial" panose="020B0604020202020204" pitchFamily="34" charset="0"/>
              </a:rPr>
              <a:t>③</a:t>
            </a:r>
            <a:r>
              <a:rPr lang="zh-CN" altLang="en-US" sz="1600" dirty="0">
                <a:latin typeface="Arial" panose="020B0604020202020204" pitchFamily="34" charset="0"/>
              </a:rPr>
              <a:t> 争取公司高层领导的重视和支持（</a:t>
            </a:r>
            <a:r>
              <a:rPr lang="en-US" altLang="zh-CN" sz="1600" dirty="0">
                <a:latin typeface="Arial" panose="020B0604020202020204" pitchFamily="34" charset="0"/>
              </a:rPr>
              <a:t>51.8%</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en-US" altLang="en-US" sz="1600" dirty="0">
                <a:latin typeface="Arial" panose="020B0604020202020204" pitchFamily="34" charset="0"/>
              </a:rPr>
              <a:t>③</a:t>
            </a:r>
            <a:r>
              <a:rPr lang="zh-CN" altLang="en-US" sz="1600" dirty="0">
                <a:latin typeface="Arial" panose="020B0604020202020204" pitchFamily="34" charset="0"/>
              </a:rPr>
              <a:t> 对员工进行有针对性的培训（ </a:t>
            </a:r>
            <a:r>
              <a:rPr lang="en-US" altLang="zh-CN" sz="1600" dirty="0">
                <a:latin typeface="Arial" panose="020B0604020202020204" pitchFamily="34" charset="0"/>
              </a:rPr>
              <a:t>51.8% </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en-US" altLang="en-US" sz="1600" dirty="0">
                <a:latin typeface="Arial" panose="020B0604020202020204" pitchFamily="34" charset="0"/>
              </a:rPr>
              <a:t>③</a:t>
            </a:r>
            <a:r>
              <a:rPr lang="zh-CN" altLang="en-US" sz="1600" dirty="0">
                <a:latin typeface="Arial" panose="020B0604020202020204" pitchFamily="34" charset="0"/>
              </a:rPr>
              <a:t> 定期分析系统和网络的性能（ </a:t>
            </a:r>
            <a:r>
              <a:rPr lang="en-US" altLang="zh-CN" sz="1600" dirty="0">
                <a:latin typeface="Arial" panose="020B0604020202020204" pitchFamily="34" charset="0"/>
              </a:rPr>
              <a:t>51.8% </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zh-CN" altLang="en-US" sz="1600" dirty="0">
                <a:latin typeface="Arial" panose="020B0604020202020204" pitchFamily="34" charset="0"/>
              </a:rPr>
              <a:t>④ </a:t>
            </a:r>
            <a:r>
              <a:rPr lang="zh-CN" altLang="en-US" sz="1600" dirty="0">
                <a:solidFill>
                  <a:srgbClr val="CC3300"/>
                </a:solidFill>
                <a:latin typeface="Arial" panose="020B0604020202020204" pitchFamily="34" charset="0"/>
              </a:rPr>
              <a:t>进行集中式管理</a:t>
            </a:r>
            <a:r>
              <a:rPr lang="zh-CN" altLang="en-US" sz="1600" dirty="0">
                <a:latin typeface="Arial" panose="020B0604020202020204" pitchFamily="34" charset="0"/>
              </a:rPr>
              <a:t>（</a:t>
            </a:r>
            <a:r>
              <a:rPr lang="en-US" altLang="zh-CN" sz="1600" dirty="0">
                <a:latin typeface="Arial" panose="020B0604020202020204" pitchFamily="34" charset="0"/>
              </a:rPr>
              <a:t>48.2%</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zh-CN" altLang="en-US" sz="1600" dirty="0">
                <a:latin typeface="Arial" panose="020B0604020202020204" pitchFamily="34" charset="0"/>
              </a:rPr>
              <a:t>⑤ 进行冗余备份和灾备（</a:t>
            </a:r>
            <a:r>
              <a:rPr lang="en-US" altLang="zh-CN" sz="1600" dirty="0">
                <a:latin typeface="Arial" panose="020B0604020202020204" pitchFamily="34" charset="0"/>
              </a:rPr>
              <a:t>33.9%</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zh-CN" altLang="en-US" sz="1600" dirty="0">
                <a:latin typeface="Arial" panose="020B0604020202020204" pitchFamily="34" charset="0"/>
              </a:rPr>
              <a:t>⑥ </a:t>
            </a:r>
            <a:r>
              <a:rPr lang="zh-CN" altLang="en-US" sz="1600" dirty="0">
                <a:solidFill>
                  <a:srgbClr val="CC3300"/>
                </a:solidFill>
                <a:latin typeface="Arial" panose="020B0604020202020204" pitchFamily="34" charset="0"/>
              </a:rPr>
              <a:t>加强对用户的培训和教育</a:t>
            </a:r>
            <a:r>
              <a:rPr lang="zh-CN" altLang="en-US" sz="1600" dirty="0">
                <a:latin typeface="Arial" panose="020B0604020202020204" pitchFamily="34" charset="0"/>
              </a:rPr>
              <a:t>（</a:t>
            </a:r>
            <a:r>
              <a:rPr lang="en-US" altLang="zh-CN" sz="1600" dirty="0">
                <a:latin typeface="Arial" panose="020B0604020202020204" pitchFamily="34" charset="0"/>
              </a:rPr>
              <a:t>32.1%</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zh-CN" altLang="en-US" sz="1600" dirty="0">
                <a:latin typeface="Arial" panose="020B0604020202020204" pitchFamily="34" charset="0"/>
              </a:rPr>
              <a:t>⑦ </a:t>
            </a:r>
            <a:r>
              <a:rPr lang="zh-CN" altLang="en-US" sz="1600" dirty="0">
                <a:solidFill>
                  <a:srgbClr val="CC3300"/>
                </a:solidFill>
                <a:latin typeface="Arial" panose="020B0604020202020204" pitchFamily="34" charset="0"/>
              </a:rPr>
              <a:t>设立统一的</a:t>
            </a:r>
            <a:r>
              <a:rPr lang="en-US" altLang="zh-CN" sz="1600" dirty="0">
                <a:solidFill>
                  <a:srgbClr val="CC3300"/>
                </a:solidFill>
                <a:latin typeface="Arial" panose="020B0604020202020204" pitchFamily="34" charset="0"/>
              </a:rPr>
              <a:t>IT</a:t>
            </a:r>
            <a:r>
              <a:rPr lang="zh-CN" altLang="en-US" sz="1600" dirty="0">
                <a:solidFill>
                  <a:srgbClr val="CC3300"/>
                </a:solidFill>
                <a:latin typeface="Arial" panose="020B0604020202020204" pitchFamily="34" charset="0"/>
              </a:rPr>
              <a:t>支持前台</a:t>
            </a:r>
            <a:r>
              <a:rPr lang="zh-CN" altLang="en-US" sz="1600" dirty="0">
                <a:latin typeface="Arial" panose="020B0604020202020204" pitchFamily="34" charset="0"/>
              </a:rPr>
              <a:t>（</a:t>
            </a:r>
            <a:r>
              <a:rPr lang="en-US" altLang="zh-CN" sz="1600" dirty="0">
                <a:latin typeface="Arial" panose="020B0604020202020204" pitchFamily="34" charset="0"/>
              </a:rPr>
              <a:t>35.7%</a:t>
            </a:r>
            <a:r>
              <a:rPr lang="zh-CN" altLang="en-US" sz="1600" dirty="0">
                <a:latin typeface="Arial" panose="020B0604020202020204" pitchFamily="34" charset="0"/>
              </a:rPr>
              <a:t>）</a:t>
            </a:r>
            <a:endParaRPr lang="zh-CN" altLang="en-US" sz="1600" dirty="0">
              <a:latin typeface="Arial" panose="020B0604020202020204" pitchFamily="34" charset="0"/>
            </a:endParaRPr>
          </a:p>
          <a:p>
            <a:pPr eaLnBrk="0" hangingPunct="0">
              <a:spcBef>
                <a:spcPct val="50000"/>
              </a:spcBef>
              <a:buFont typeface="Wingdings" panose="05000000000000000000" pitchFamily="2" charset="2"/>
            </a:pPr>
            <a:r>
              <a:rPr lang="zh-CN" altLang="en-US" sz="1600" dirty="0">
                <a:latin typeface="Arial" panose="020B0604020202020204" pitchFamily="34" charset="0"/>
              </a:rPr>
              <a:t>⑧ 使用网络、系统或数据库监控系统（</a:t>
            </a:r>
            <a:r>
              <a:rPr lang="en-US" altLang="zh-CN" sz="1600" dirty="0">
                <a:latin typeface="Arial" panose="020B0604020202020204" pitchFamily="34" charset="0"/>
              </a:rPr>
              <a:t>30.4%</a:t>
            </a:r>
            <a:r>
              <a:rPr lang="zh-CN" altLang="en-US" sz="1600" dirty="0">
                <a:latin typeface="Arial" panose="020B0604020202020204" pitchFamily="34" charset="0"/>
              </a:rPr>
              <a:t>）</a:t>
            </a:r>
            <a:endParaRPr lang="zh-CN" altLang="en-US" sz="1600" dirty="0">
              <a:latin typeface="Arial" panose="020B0604020202020204" pitchFamily="34" charset="0"/>
            </a:endParaRPr>
          </a:p>
        </p:txBody>
      </p:sp>
      <p:sp>
        <p:nvSpPr>
          <p:cNvPr id="242694" name="AutoShape 6"/>
          <p:cNvSpPr/>
          <p:nvPr/>
        </p:nvSpPr>
        <p:spPr>
          <a:xfrm rot="756773">
            <a:off x="4899025" y="2773363"/>
            <a:ext cx="1524000" cy="228600"/>
          </a:xfrm>
          <a:prstGeom prst="rightArrow">
            <a:avLst>
              <a:gd name="adj1" fmla="val 50000"/>
              <a:gd name="adj2" fmla="val 100000"/>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42695" name="AutoShape 7"/>
          <p:cNvSpPr/>
          <p:nvPr/>
        </p:nvSpPr>
        <p:spPr>
          <a:xfrm rot="619286">
            <a:off x="4594225" y="3078163"/>
            <a:ext cx="1524000" cy="228600"/>
          </a:xfrm>
          <a:prstGeom prst="rightArrow">
            <a:avLst>
              <a:gd name="adj1" fmla="val 50000"/>
              <a:gd name="adj2" fmla="val 100000"/>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42696" name="AutoShape 8"/>
          <p:cNvSpPr/>
          <p:nvPr/>
        </p:nvSpPr>
        <p:spPr>
          <a:xfrm rot="-1328156">
            <a:off x="4289425" y="4470400"/>
            <a:ext cx="1752600" cy="228600"/>
          </a:xfrm>
          <a:prstGeom prst="rightArrow">
            <a:avLst>
              <a:gd name="adj1" fmla="val 61111"/>
              <a:gd name="adj2" fmla="val 99098"/>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42697" name="AutoShape 9"/>
          <p:cNvSpPr/>
          <p:nvPr/>
        </p:nvSpPr>
        <p:spPr>
          <a:xfrm rot="-1124954">
            <a:off x="4381500" y="4879975"/>
            <a:ext cx="1981200" cy="260350"/>
          </a:xfrm>
          <a:prstGeom prst="rightArrow">
            <a:avLst>
              <a:gd name="adj1" fmla="val 61111"/>
              <a:gd name="adj2" fmla="val 98363"/>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42698" name="AutoShape 10"/>
          <p:cNvSpPr/>
          <p:nvPr/>
        </p:nvSpPr>
        <p:spPr>
          <a:xfrm rot="-1061063">
            <a:off x="4213225" y="3903663"/>
            <a:ext cx="1752600" cy="228600"/>
          </a:xfrm>
          <a:prstGeom prst="rightArrow">
            <a:avLst>
              <a:gd name="adj1" fmla="val 61111"/>
              <a:gd name="adj2" fmla="val 99098"/>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242700" name="Text Box 12"/>
          <p:cNvSpPr txBox="1"/>
          <p:nvPr/>
        </p:nvSpPr>
        <p:spPr>
          <a:xfrm>
            <a:off x="6511925" y="3143250"/>
            <a:ext cx="2203450" cy="1631950"/>
          </a:xfrm>
          <a:prstGeom prst="rect">
            <a:avLst/>
          </a:prstGeom>
          <a:solidFill>
            <a:srgbClr val="FF9900"/>
          </a:solidFill>
          <a:ln w="9525" cap="flat" cmpd="sng">
            <a:solidFill>
              <a:schemeClr val="tx1"/>
            </a:solidFill>
            <a:prstDash val="solid"/>
            <a:miter/>
            <a:headEnd type="none" w="med" len="med"/>
            <a:tailEnd type="none" w="med" len="med"/>
          </a:ln>
        </p:spPr>
        <p:txBody>
          <a:bodyPr anchor="t" anchorCtr="0">
            <a:spAutoFit/>
          </a:bodyPr>
          <a:p>
            <a:pPr algn="ctr" eaLnBrk="0" hangingPunct="0">
              <a:spcBef>
                <a:spcPct val="50000"/>
              </a:spcBef>
              <a:buFont typeface="Wingdings" panose="05000000000000000000" pitchFamily="2" charset="2"/>
            </a:pPr>
            <a:r>
              <a:rPr lang="zh-CN" altLang="en-US" sz="2000" dirty="0">
                <a:solidFill>
                  <a:schemeClr val="bg1"/>
                </a:solidFill>
                <a:latin typeface="Arial" panose="020B0604020202020204" pitchFamily="34" charset="0"/>
              </a:rPr>
              <a:t>管理的问题还是需要用管理的手段来解决</a:t>
            </a:r>
            <a:r>
              <a:rPr lang="en-US" altLang="zh-CN" sz="2000" dirty="0">
                <a:solidFill>
                  <a:schemeClr val="bg1"/>
                </a:solidFill>
                <a:latin typeface="Arial" panose="020B0604020202020204" pitchFamily="34" charset="0"/>
              </a:rPr>
              <a:t>,</a:t>
            </a:r>
            <a:r>
              <a:rPr lang="zh-CN" altLang="en-US" sz="2000" dirty="0">
                <a:solidFill>
                  <a:schemeClr val="bg1"/>
                </a:solidFill>
                <a:latin typeface="Arial" panose="020B0604020202020204" pitchFamily="34" charset="0"/>
              </a:rPr>
              <a:t>通过服务流程提高服务质量！</a:t>
            </a:r>
            <a:endParaRPr lang="zh-CN" altLang="en-US" sz="2000" dirty="0">
              <a:solidFill>
                <a:schemeClr val="bg1"/>
              </a:solidFill>
              <a:latin typeface="Arial" panose="020B0604020202020204" pitchFamily="34" charset="0"/>
            </a:endParaRPr>
          </a:p>
        </p:txBody>
      </p:sp>
      <p:sp>
        <p:nvSpPr>
          <p:cNvPr id="57353" name="标题 1"/>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a:t>
            </a:r>
            <a:r>
              <a:rPr lang="zh-CN" altLang="en-US" dirty="0">
                <a:ea typeface="宋体" panose="02010600030101010101" pitchFamily="2" charset="-122"/>
              </a:rPr>
              <a:t>运维管理方法</a:t>
            </a:r>
            <a:endParaRPr lang="zh-CN" altLang="en-US" dirty="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2691"/>
                                        </p:tgtEl>
                                        <p:attrNameLst>
                                          <p:attrName>style.visibility</p:attrName>
                                        </p:attrNameLst>
                                      </p:cBhvr>
                                      <p:to>
                                        <p:strVal val="visible"/>
                                      </p:to>
                                    </p:set>
                                    <p:anim calcmode="lin" valueType="num">
                                      <p:cBhvr additive="base">
                                        <p:cTn id="7" dur="500" fill="hold"/>
                                        <p:tgtEl>
                                          <p:spTgt spid="242691"/>
                                        </p:tgtEl>
                                        <p:attrNameLst>
                                          <p:attrName>ppt_x</p:attrName>
                                        </p:attrNameLst>
                                      </p:cBhvr>
                                      <p:tavLst>
                                        <p:tav tm="0">
                                          <p:val>
                                            <p:strVal val="#ppt_x"/>
                                          </p:val>
                                        </p:tav>
                                        <p:tav tm="100000">
                                          <p:val>
                                            <p:strVal val="#ppt_x"/>
                                          </p:val>
                                        </p:tav>
                                      </p:tavLst>
                                    </p:anim>
                                    <p:anim calcmode="lin" valueType="num">
                                      <p:cBhvr additive="base">
                                        <p:cTn id="8" dur="500" fill="hold"/>
                                        <p:tgtEl>
                                          <p:spTgt spid="24269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2692"/>
                                        </p:tgtEl>
                                        <p:attrNameLst>
                                          <p:attrName>style.visibility</p:attrName>
                                        </p:attrNameLst>
                                      </p:cBhvr>
                                      <p:to>
                                        <p:strVal val="visible"/>
                                      </p:to>
                                    </p:set>
                                    <p:anim calcmode="lin" valueType="num">
                                      <p:cBhvr additive="base">
                                        <p:cTn id="11" dur="500" fill="hold"/>
                                        <p:tgtEl>
                                          <p:spTgt spid="242692"/>
                                        </p:tgtEl>
                                        <p:attrNameLst>
                                          <p:attrName>ppt_x</p:attrName>
                                        </p:attrNameLst>
                                      </p:cBhvr>
                                      <p:tavLst>
                                        <p:tav tm="0">
                                          <p:val>
                                            <p:strVal val="#ppt_x"/>
                                          </p:val>
                                        </p:tav>
                                        <p:tav tm="100000">
                                          <p:val>
                                            <p:strVal val="#ppt_x"/>
                                          </p:val>
                                        </p:tav>
                                      </p:tavLst>
                                    </p:anim>
                                    <p:anim calcmode="lin" valueType="num">
                                      <p:cBhvr additive="base">
                                        <p:cTn id="12" dur="500" fill="hold"/>
                                        <p:tgtEl>
                                          <p:spTgt spid="24269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2694"/>
                                        </p:tgtEl>
                                        <p:attrNameLst>
                                          <p:attrName>style.visibility</p:attrName>
                                        </p:attrNameLst>
                                      </p:cBhvr>
                                      <p:to>
                                        <p:strVal val="visible"/>
                                      </p:to>
                                    </p:set>
                                    <p:animEffect transition="in" filter="blinds(horizontal)">
                                      <p:cBhvr>
                                        <p:cTn id="17" dur="500"/>
                                        <p:tgtEl>
                                          <p:spTgt spid="242694"/>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242695"/>
                                        </p:tgtEl>
                                        <p:attrNameLst>
                                          <p:attrName>style.visibility</p:attrName>
                                        </p:attrNameLst>
                                      </p:cBhvr>
                                      <p:to>
                                        <p:strVal val="visible"/>
                                      </p:to>
                                    </p:set>
                                    <p:animEffect transition="in" filter="blinds(horizontal)">
                                      <p:cBhvr>
                                        <p:cTn id="20" dur="500"/>
                                        <p:tgtEl>
                                          <p:spTgt spid="242695"/>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242698"/>
                                        </p:tgtEl>
                                        <p:attrNameLst>
                                          <p:attrName>style.visibility</p:attrName>
                                        </p:attrNameLst>
                                      </p:cBhvr>
                                      <p:to>
                                        <p:strVal val="visible"/>
                                      </p:to>
                                    </p:set>
                                    <p:animEffect transition="in" filter="blinds(horizontal)">
                                      <p:cBhvr>
                                        <p:cTn id="23" dur="500"/>
                                        <p:tgtEl>
                                          <p:spTgt spid="242698"/>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242696"/>
                                        </p:tgtEl>
                                        <p:attrNameLst>
                                          <p:attrName>style.visibility</p:attrName>
                                        </p:attrNameLst>
                                      </p:cBhvr>
                                      <p:to>
                                        <p:strVal val="visible"/>
                                      </p:to>
                                    </p:set>
                                    <p:animEffect transition="in" filter="blinds(horizontal)">
                                      <p:cBhvr>
                                        <p:cTn id="26" dur="500"/>
                                        <p:tgtEl>
                                          <p:spTgt spid="242696"/>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242697"/>
                                        </p:tgtEl>
                                        <p:attrNameLst>
                                          <p:attrName>style.visibility</p:attrName>
                                        </p:attrNameLst>
                                      </p:cBhvr>
                                      <p:to>
                                        <p:strVal val="visible"/>
                                      </p:to>
                                    </p:set>
                                    <p:animEffect transition="in" filter="blinds(horizontal)">
                                      <p:cBhvr>
                                        <p:cTn id="29" dur="500"/>
                                        <p:tgtEl>
                                          <p:spTgt spid="242697"/>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242700"/>
                                        </p:tgtEl>
                                        <p:attrNameLst>
                                          <p:attrName>style.visibility</p:attrName>
                                        </p:attrNameLst>
                                      </p:cBhvr>
                                      <p:to>
                                        <p:strVal val="visible"/>
                                      </p:to>
                                    </p:set>
                                    <p:animEffect transition="in" filter="diamond(in)">
                                      <p:cBhvr>
                                        <p:cTn id="34" dur="2000"/>
                                        <p:tgtEl>
                                          <p:spTgt spid="242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1" grpId="0"/>
      <p:bldP spid="242692" grpId="0"/>
      <p:bldP spid="242694" grpId="0" animBg="1"/>
      <p:bldP spid="242695" grpId="0" animBg="1"/>
      <p:bldP spid="242696" grpId="0" animBg="1"/>
      <p:bldP spid="242697" grpId="0" animBg="1"/>
      <p:bldP spid="242698" grpId="0" animBg="1"/>
      <p:bldP spid="24270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3" name="Text Box 4"/>
          <p:cNvSpPr txBox="1"/>
          <p:nvPr/>
        </p:nvSpPr>
        <p:spPr>
          <a:xfrm>
            <a:off x="214313" y="1257300"/>
            <a:ext cx="3214687" cy="1600200"/>
          </a:xfrm>
          <a:prstGeom prst="rect">
            <a:avLst/>
          </a:prstGeom>
          <a:noFill/>
          <a:ln w="9525">
            <a:noFill/>
          </a:ln>
        </p:spPr>
        <p:txBody>
          <a:bodyPr anchor="t" anchorCtr="0">
            <a:spAutoFit/>
          </a:bodyPr>
          <a:p>
            <a:pPr marL="265430" indent="-265430" eaLnBrk="0" hangingPunct="0">
              <a:spcBef>
                <a:spcPct val="50000"/>
              </a:spcBef>
              <a:buFont typeface="Wingdings" panose="05000000000000000000" pitchFamily="2" charset="2"/>
            </a:pPr>
            <a:r>
              <a:rPr lang="en-US" altLang="zh-CN" sz="1400" dirty="0">
                <a:latin typeface="Arial" panose="020B0604020202020204" pitchFamily="34" charset="0"/>
              </a:rPr>
              <a:t>① </a:t>
            </a:r>
            <a:r>
              <a:rPr lang="zh-CN" altLang="en-US" sz="1400" dirty="0">
                <a:solidFill>
                  <a:srgbClr val="00B0F0"/>
                </a:solidFill>
                <a:latin typeface="Arial" panose="020B0604020202020204" pitchFamily="34" charset="0"/>
              </a:rPr>
              <a:t>谁能回答我的问题？我怎么找不到人！</a:t>
            </a:r>
            <a:endParaRPr lang="zh-CN" altLang="en-US" sz="1400" dirty="0">
              <a:solidFill>
                <a:srgbClr val="00B0F0"/>
              </a:solidFill>
              <a:latin typeface="Arial" panose="020B0604020202020204" pitchFamily="34" charset="0"/>
            </a:endParaRPr>
          </a:p>
          <a:p>
            <a:pPr marL="265430" indent="-265430" eaLnBrk="0" hangingPunct="0">
              <a:spcBef>
                <a:spcPct val="50000"/>
              </a:spcBef>
              <a:buFont typeface="Wingdings" panose="05000000000000000000" pitchFamily="2" charset="2"/>
            </a:pPr>
            <a:r>
              <a:rPr lang="zh-CN" altLang="en-US" sz="1400" dirty="0">
                <a:latin typeface="Arial" panose="020B0604020202020204" pitchFamily="34" charset="0"/>
              </a:rPr>
              <a:t>② </a:t>
            </a:r>
            <a:r>
              <a:rPr lang="zh-CN" altLang="en-US" sz="1400" dirty="0">
                <a:solidFill>
                  <a:srgbClr val="00B0F0"/>
                </a:solidFill>
                <a:latin typeface="Arial" panose="020B0604020202020204" pitchFamily="34" charset="0"/>
              </a:rPr>
              <a:t>谁能告诉我我的问题现在处于什么状态？</a:t>
            </a:r>
            <a:endParaRPr lang="zh-CN" altLang="en-US" sz="1400" dirty="0">
              <a:solidFill>
                <a:srgbClr val="00B0F0"/>
              </a:solidFill>
              <a:latin typeface="Arial" panose="020B0604020202020204" pitchFamily="34" charset="0"/>
            </a:endParaRPr>
          </a:p>
          <a:p>
            <a:pPr marL="265430" indent="-265430" eaLnBrk="0" hangingPunct="0">
              <a:spcBef>
                <a:spcPct val="50000"/>
              </a:spcBef>
              <a:buFont typeface="Wingdings" panose="05000000000000000000" pitchFamily="2" charset="2"/>
            </a:pPr>
            <a:r>
              <a:rPr lang="en-US" altLang="en-US" sz="1400" dirty="0">
                <a:latin typeface="Arial" panose="020B0604020202020204" pitchFamily="34" charset="0"/>
              </a:rPr>
              <a:t>③</a:t>
            </a:r>
            <a:r>
              <a:rPr lang="zh-CN" altLang="en-US" sz="1400" dirty="0">
                <a:latin typeface="Arial" panose="020B0604020202020204" pitchFamily="34" charset="0"/>
              </a:rPr>
              <a:t> </a:t>
            </a:r>
            <a:r>
              <a:rPr lang="zh-CN" altLang="en-US" sz="1400" dirty="0">
                <a:solidFill>
                  <a:srgbClr val="00B0F0"/>
                </a:solidFill>
                <a:latin typeface="Arial" panose="020B0604020202020204" pitchFamily="34" charset="0"/>
              </a:rPr>
              <a:t>争你们什么时候才能解决我的问题？我已经等了一个世纪了！</a:t>
            </a:r>
            <a:endParaRPr lang="zh-CN" altLang="en-US" sz="1400" dirty="0">
              <a:solidFill>
                <a:srgbClr val="00B0F0"/>
              </a:solidFill>
              <a:latin typeface="Arial" panose="020B0604020202020204" pitchFamily="34" charset="0"/>
            </a:endParaRPr>
          </a:p>
        </p:txBody>
      </p:sp>
      <p:sp>
        <p:nvSpPr>
          <p:cNvPr id="59394" name="标题 1"/>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a:t>
            </a:r>
            <a:r>
              <a:rPr lang="zh-CN" altLang="en-US" dirty="0">
                <a:ea typeface="宋体" panose="02010600030101010101" pitchFamily="2" charset="-122"/>
              </a:rPr>
              <a:t>运维管理方法</a:t>
            </a:r>
            <a:r>
              <a:rPr lang="en-US" altLang="zh-CN" dirty="0">
                <a:ea typeface="宋体" panose="02010600030101010101" pitchFamily="2" charset="-122"/>
              </a:rPr>
              <a:t>(Cont)</a:t>
            </a:r>
            <a:endParaRPr lang="zh-CN" altLang="en-US" dirty="0">
              <a:ea typeface="宋体" panose="02010600030101010101" pitchFamily="2" charset="-122"/>
            </a:endParaRPr>
          </a:p>
        </p:txBody>
      </p:sp>
      <p:grpSp>
        <p:nvGrpSpPr>
          <p:cNvPr id="59395" name="组合 45"/>
          <p:cNvGrpSpPr/>
          <p:nvPr/>
        </p:nvGrpSpPr>
        <p:grpSpPr>
          <a:xfrm>
            <a:off x="5643563" y="1428750"/>
            <a:ext cx="3143250" cy="785813"/>
            <a:chOff x="2500298" y="3000373"/>
            <a:chExt cx="4038600" cy="990600"/>
          </a:xfrm>
        </p:grpSpPr>
        <p:sp>
          <p:nvSpPr>
            <p:cNvPr id="13" name="AutoShape 5"/>
            <p:cNvSpPr>
              <a:spLocks noChangeArrowheads="1"/>
            </p:cNvSpPr>
            <p:nvPr/>
          </p:nvSpPr>
          <p:spPr bwMode="gray">
            <a:xfrm>
              <a:off x="2500298" y="3000373"/>
              <a:ext cx="4038600" cy="990600"/>
            </a:xfrm>
            <a:prstGeom prst="roundRect">
              <a:avLst>
                <a:gd name="adj" fmla="val 9106"/>
              </a:avLst>
            </a:prstGeom>
            <a:gradFill rotWithShape="1">
              <a:gsLst>
                <a:gs pos="0">
                  <a:schemeClr val="accent2"/>
                </a:gs>
                <a:gs pos="100000">
                  <a:schemeClr val="accent2">
                    <a:gamma/>
                    <a:tint val="69804"/>
                    <a:invGamma/>
                  </a:schemeClr>
                </a:gs>
              </a:gsLst>
              <a:lin ang="5400000" scaled="1"/>
            </a:gradFill>
            <a:ln w="25400">
              <a:solidFill>
                <a:schemeClr val="bg1"/>
              </a:solidFill>
              <a:round/>
            </a:ln>
            <a:effectLst/>
          </p:spPr>
          <p:txBody>
            <a:bodyPr wrap="none" anchor="ctr"/>
            <a:lstStyle/>
            <a:p>
              <a:pPr marL="0" marR="0" lvl="0" indent="0" algn="ctr" defTabSz="914400" rtl="0" eaLnBrk="0" fontAlgn="base" latinLnBrk="0" hangingPunct="0">
                <a:lnSpc>
                  <a:spcPct val="100000"/>
                </a:lnSpc>
                <a:spcBef>
                  <a:spcPct val="50000"/>
                </a:spcBef>
                <a:spcAft>
                  <a:spcPct val="0"/>
                </a:spcAft>
                <a:buClrTx/>
                <a:buSzTx/>
                <a:buFont typeface="Wingdings" panose="05000000000000000000" pitchFamily="2" charset="2"/>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建立统一</a:t>
              </a:r>
              <a:r>
                <a:rPr kumimoji="0" lang="en-US" altLang="zh-CN"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IT</a:t>
              </a: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服务台</a:t>
              </a:r>
              <a:endPar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59397" name="Group 12"/>
            <p:cNvGrpSpPr/>
            <p:nvPr/>
          </p:nvGrpSpPr>
          <p:grpSpPr>
            <a:xfrm>
              <a:off x="2652698" y="3228972"/>
              <a:ext cx="547688" cy="512763"/>
              <a:chOff x="5088" y="240"/>
              <a:chExt cx="384" cy="384"/>
            </a:xfrm>
          </p:grpSpPr>
          <p:sp>
            <p:nvSpPr>
              <p:cNvPr id="59398" name="Oval 13"/>
              <p:cNvSpPr/>
              <p:nvPr/>
            </p:nvSpPr>
            <p:spPr>
              <a:xfrm>
                <a:off x="5088"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399" name="Oval 14"/>
              <p:cNvSpPr/>
              <p:nvPr/>
            </p:nvSpPr>
            <p:spPr>
              <a:xfrm>
                <a:off x="5232"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0" name="Oval 15"/>
              <p:cNvSpPr/>
              <p:nvPr/>
            </p:nvSpPr>
            <p:spPr>
              <a:xfrm>
                <a:off x="5376"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1" name="Oval 16"/>
              <p:cNvSpPr/>
              <p:nvPr/>
            </p:nvSpPr>
            <p:spPr>
              <a:xfrm>
                <a:off x="5088"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2" name="Oval 17"/>
              <p:cNvSpPr/>
              <p:nvPr/>
            </p:nvSpPr>
            <p:spPr>
              <a:xfrm>
                <a:off x="5232"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3" name="Oval 18"/>
              <p:cNvSpPr/>
              <p:nvPr/>
            </p:nvSpPr>
            <p:spPr>
              <a:xfrm>
                <a:off x="5376"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4" name="Oval 19"/>
              <p:cNvSpPr/>
              <p:nvPr/>
            </p:nvSpPr>
            <p:spPr>
              <a:xfrm>
                <a:off x="5088"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5" name="Oval 20"/>
              <p:cNvSpPr/>
              <p:nvPr/>
            </p:nvSpPr>
            <p:spPr>
              <a:xfrm>
                <a:off x="5232"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06" name="Oval 21"/>
              <p:cNvSpPr/>
              <p:nvPr/>
            </p:nvSpPr>
            <p:spPr>
              <a:xfrm>
                <a:off x="5376"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grpSp>
      </p:grpSp>
      <p:grpSp>
        <p:nvGrpSpPr>
          <p:cNvPr id="59407" name="组合 84"/>
          <p:cNvGrpSpPr/>
          <p:nvPr/>
        </p:nvGrpSpPr>
        <p:grpSpPr>
          <a:xfrm>
            <a:off x="5643563" y="2428875"/>
            <a:ext cx="3143250" cy="785813"/>
            <a:chOff x="5643570" y="3000372"/>
            <a:chExt cx="3143272" cy="785818"/>
          </a:xfrm>
        </p:grpSpPr>
        <p:sp>
          <p:nvSpPr>
            <p:cNvPr id="14" name="AutoShape 6"/>
            <p:cNvSpPr>
              <a:spLocks noChangeArrowheads="1"/>
            </p:cNvSpPr>
            <p:nvPr/>
          </p:nvSpPr>
          <p:spPr bwMode="gray">
            <a:xfrm>
              <a:off x="5643570" y="3000372"/>
              <a:ext cx="3143272" cy="785818"/>
            </a:xfrm>
            <a:prstGeom prst="roundRect">
              <a:avLst>
                <a:gd name="adj" fmla="val 9106"/>
              </a:avLst>
            </a:prstGeom>
            <a:gradFill rotWithShape="1">
              <a:gsLst>
                <a:gs pos="0">
                  <a:schemeClr val="folHlink"/>
                </a:gs>
                <a:gs pos="100000">
                  <a:schemeClr val="folHlink">
                    <a:gamma/>
                    <a:tint val="69804"/>
                    <a:invGamma/>
                  </a:schemeClr>
                </a:gs>
              </a:gsLst>
              <a:lin ang="5400000" scaled="1"/>
            </a:gradFill>
            <a:ln w="25400">
              <a:solidFill>
                <a:schemeClr val="bg1"/>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zh-CN" altLang="en-US" sz="1400" b="1" i="0" u="none" strike="noStrike" kern="1200" cap="none" spc="0" normalizeH="0" baseline="0" noProof="0" dirty="0">
                  <a:ln>
                    <a:noFill/>
                  </a:ln>
                  <a:solidFill>
                    <a:schemeClr val="bg1"/>
                  </a:solidFill>
                  <a:effectLst/>
                  <a:uLnTx/>
                  <a:uFillTx/>
                  <a:latin typeface="Arial" panose="020B0604020202020204" pitchFamily="34" charset="0"/>
                  <a:ea typeface="宋体" panose="02010600030101010101" pitchFamily="2" charset="-122"/>
                  <a:cs typeface="+mn-cs"/>
                </a:rPr>
                <a:t>             </a:t>
              </a: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服务级别协议管理（</a:t>
              </a:r>
              <a:r>
                <a:rPr kumimoji="0" lang="en-US" altLang="zh-CN"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SLA</a:t>
              </a: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a:t>
              </a:r>
              <a:endParaRPr kumimoji="0" lang="en-US" altLang="zh-CN"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59409" name="Group 22"/>
            <p:cNvGrpSpPr/>
            <p:nvPr/>
          </p:nvGrpSpPr>
          <p:grpSpPr>
            <a:xfrm>
              <a:off x="5762184" y="3181715"/>
              <a:ext cx="426270" cy="406762"/>
              <a:chOff x="5088" y="240"/>
              <a:chExt cx="384" cy="384"/>
            </a:xfrm>
          </p:grpSpPr>
          <p:sp>
            <p:nvSpPr>
              <p:cNvPr id="59410" name="Oval 23"/>
              <p:cNvSpPr/>
              <p:nvPr/>
            </p:nvSpPr>
            <p:spPr>
              <a:xfrm>
                <a:off x="5088"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1" name="Oval 24"/>
              <p:cNvSpPr/>
              <p:nvPr/>
            </p:nvSpPr>
            <p:spPr>
              <a:xfrm>
                <a:off x="5232"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2" name="Oval 25"/>
              <p:cNvSpPr/>
              <p:nvPr/>
            </p:nvSpPr>
            <p:spPr>
              <a:xfrm>
                <a:off x="5376"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3" name="Oval 26"/>
              <p:cNvSpPr/>
              <p:nvPr/>
            </p:nvSpPr>
            <p:spPr>
              <a:xfrm>
                <a:off x="5088"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4" name="Oval 27"/>
              <p:cNvSpPr/>
              <p:nvPr/>
            </p:nvSpPr>
            <p:spPr>
              <a:xfrm>
                <a:off x="5232"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5" name="Oval 28"/>
              <p:cNvSpPr/>
              <p:nvPr/>
            </p:nvSpPr>
            <p:spPr>
              <a:xfrm>
                <a:off x="5376"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6" name="Oval 29"/>
              <p:cNvSpPr/>
              <p:nvPr/>
            </p:nvSpPr>
            <p:spPr>
              <a:xfrm>
                <a:off x="5088"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7" name="Oval 30"/>
              <p:cNvSpPr/>
              <p:nvPr/>
            </p:nvSpPr>
            <p:spPr>
              <a:xfrm>
                <a:off x="5232"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18" name="Oval 31"/>
              <p:cNvSpPr/>
              <p:nvPr/>
            </p:nvSpPr>
            <p:spPr>
              <a:xfrm>
                <a:off x="5376"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grpSp>
      </p:grpSp>
      <p:grpSp>
        <p:nvGrpSpPr>
          <p:cNvPr id="59419" name="组合 82"/>
          <p:cNvGrpSpPr/>
          <p:nvPr/>
        </p:nvGrpSpPr>
        <p:grpSpPr>
          <a:xfrm>
            <a:off x="5643563" y="3429000"/>
            <a:ext cx="3143250" cy="785813"/>
            <a:chOff x="5643570" y="4286256"/>
            <a:chExt cx="3143272" cy="785818"/>
          </a:xfrm>
        </p:grpSpPr>
        <p:sp>
          <p:nvSpPr>
            <p:cNvPr id="15" name="AutoShape 7"/>
            <p:cNvSpPr>
              <a:spLocks noChangeArrowheads="1"/>
            </p:cNvSpPr>
            <p:nvPr/>
          </p:nvSpPr>
          <p:spPr bwMode="gray">
            <a:xfrm>
              <a:off x="5643570" y="4286256"/>
              <a:ext cx="3143272" cy="785818"/>
            </a:xfrm>
            <a:prstGeom prst="roundRect">
              <a:avLst>
                <a:gd name="adj" fmla="val 9106"/>
              </a:avLst>
            </a:prstGeom>
            <a:gradFill>
              <a:gsLst>
                <a:gs pos="0">
                  <a:schemeClr val="hlink"/>
                </a:gs>
                <a:gs pos="100000">
                  <a:schemeClr val="hlink">
                    <a:gamma/>
                    <a:tint val="69804"/>
                    <a:invGamma/>
                  </a:schemeClr>
                </a:gs>
              </a:gsLst>
              <a:lin ang="5400000" scaled="1"/>
            </a:gradFill>
            <a:ln w="25400">
              <a:solidFill>
                <a:schemeClr val="bg1"/>
              </a:solidFill>
              <a:round/>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zh-CN" altLang="en-US" sz="1400" b="1" i="0" u="none" strike="noStrike" kern="1200" cap="none" spc="0" normalizeH="0" baseline="0" noProof="0" dirty="0">
                  <a:ln>
                    <a:noFill/>
                  </a:ln>
                  <a:solidFill>
                    <a:schemeClr val="bg1"/>
                  </a:solidFill>
                  <a:effectLst/>
                  <a:uLnTx/>
                  <a:uFillTx/>
                  <a:latin typeface="Arial" panose="020B0604020202020204" pitchFamily="34" charset="0"/>
                  <a:ea typeface="宋体" panose="02010600030101010101" pitchFamily="2" charset="-122"/>
                  <a:cs typeface="+mn-cs"/>
                </a:rPr>
                <a:t>事件管理</a:t>
              </a:r>
              <a:endParaRPr kumimoji="0" lang="en-US" altLang="zh-CN" sz="1400" b="1" i="0" u="none" strike="noStrike" kern="1200" cap="none" spc="0" normalizeH="0" baseline="0" noProof="0" dirty="0">
                <a:ln>
                  <a:noFill/>
                </a:ln>
                <a:solidFill>
                  <a:schemeClr val="bg1"/>
                </a:solidFill>
                <a:effectLst/>
                <a:uLnTx/>
                <a:uFillTx/>
                <a:latin typeface="Arial" panose="020B0604020202020204" pitchFamily="34" charset="0"/>
                <a:ea typeface="宋体" panose="02010600030101010101" pitchFamily="2" charset="-122"/>
                <a:cs typeface="+mn-cs"/>
              </a:endParaRPr>
            </a:p>
          </p:txBody>
        </p:sp>
        <p:grpSp>
          <p:nvGrpSpPr>
            <p:cNvPr id="59421" name="Group 32"/>
            <p:cNvGrpSpPr/>
            <p:nvPr/>
          </p:nvGrpSpPr>
          <p:grpSpPr>
            <a:xfrm>
              <a:off x="5762184" y="4467599"/>
              <a:ext cx="426270" cy="406762"/>
              <a:chOff x="5088" y="240"/>
              <a:chExt cx="384" cy="384"/>
            </a:xfrm>
          </p:grpSpPr>
          <p:sp>
            <p:nvSpPr>
              <p:cNvPr id="59422" name="Oval 33"/>
              <p:cNvSpPr/>
              <p:nvPr/>
            </p:nvSpPr>
            <p:spPr>
              <a:xfrm>
                <a:off x="5088"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3" name="Oval 34"/>
              <p:cNvSpPr/>
              <p:nvPr/>
            </p:nvSpPr>
            <p:spPr>
              <a:xfrm>
                <a:off x="5232"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4" name="Oval 35"/>
              <p:cNvSpPr/>
              <p:nvPr/>
            </p:nvSpPr>
            <p:spPr>
              <a:xfrm>
                <a:off x="5376"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5" name="Oval 36"/>
              <p:cNvSpPr/>
              <p:nvPr/>
            </p:nvSpPr>
            <p:spPr>
              <a:xfrm>
                <a:off x="5088"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6" name="Oval 37"/>
              <p:cNvSpPr/>
              <p:nvPr/>
            </p:nvSpPr>
            <p:spPr>
              <a:xfrm>
                <a:off x="5232"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7" name="Oval 38"/>
              <p:cNvSpPr/>
              <p:nvPr/>
            </p:nvSpPr>
            <p:spPr>
              <a:xfrm>
                <a:off x="5376"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8" name="Oval 39"/>
              <p:cNvSpPr/>
              <p:nvPr/>
            </p:nvSpPr>
            <p:spPr>
              <a:xfrm>
                <a:off x="5088"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29" name="Oval 40"/>
              <p:cNvSpPr/>
              <p:nvPr/>
            </p:nvSpPr>
            <p:spPr>
              <a:xfrm>
                <a:off x="5232"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30" name="Oval 41"/>
              <p:cNvSpPr/>
              <p:nvPr/>
            </p:nvSpPr>
            <p:spPr>
              <a:xfrm>
                <a:off x="5376"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grpSp>
      </p:grpSp>
      <p:sp>
        <p:nvSpPr>
          <p:cNvPr id="59431" name="AutoShape 9"/>
          <p:cNvSpPr/>
          <p:nvPr/>
        </p:nvSpPr>
        <p:spPr>
          <a:xfrm rot="519106">
            <a:off x="3314700" y="1382713"/>
            <a:ext cx="2254250" cy="214312"/>
          </a:xfrm>
          <a:prstGeom prst="rightArrow">
            <a:avLst>
              <a:gd name="adj1" fmla="val 54000"/>
              <a:gd name="adj2" fmla="val 68711"/>
            </a:avLst>
          </a:prstGeom>
          <a:gradFill rotWithShape="1">
            <a:gsLst>
              <a:gs pos="0">
                <a:srgbClr val="6A5919"/>
              </a:gs>
              <a:gs pos="100000">
                <a:srgbClr val="E5C037"/>
              </a:gs>
            </a:gsLst>
            <a:lin ang="0" scaled="1"/>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9432" name="AutoShape 9"/>
          <p:cNvSpPr/>
          <p:nvPr/>
        </p:nvSpPr>
        <p:spPr>
          <a:xfrm>
            <a:off x="3314700" y="1785938"/>
            <a:ext cx="2252663" cy="214312"/>
          </a:xfrm>
          <a:prstGeom prst="rightArrow">
            <a:avLst>
              <a:gd name="adj1" fmla="val 54000"/>
              <a:gd name="adj2" fmla="val 68663"/>
            </a:avLst>
          </a:prstGeom>
          <a:gradFill rotWithShape="1">
            <a:gsLst>
              <a:gs pos="0">
                <a:srgbClr val="6A5919"/>
              </a:gs>
              <a:gs pos="100000">
                <a:srgbClr val="E5C037"/>
              </a:gs>
            </a:gsLst>
            <a:lin ang="0" scaled="1"/>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9433" name="AutoShape 9"/>
          <p:cNvSpPr/>
          <p:nvPr/>
        </p:nvSpPr>
        <p:spPr>
          <a:xfrm rot="459217">
            <a:off x="3314700" y="2506663"/>
            <a:ext cx="2252663" cy="214312"/>
          </a:xfrm>
          <a:prstGeom prst="rightArrow">
            <a:avLst>
              <a:gd name="adj1" fmla="val 54000"/>
              <a:gd name="adj2" fmla="val 68663"/>
            </a:avLst>
          </a:prstGeom>
          <a:gradFill rotWithShape="1">
            <a:gsLst>
              <a:gs pos="0">
                <a:srgbClr val="6A5919"/>
              </a:gs>
              <a:gs pos="100000">
                <a:srgbClr val="E5C037"/>
              </a:gs>
            </a:gsLst>
            <a:lin ang="0" scaled="1"/>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59434" name="Text Box 4"/>
          <p:cNvSpPr txBox="1"/>
          <p:nvPr/>
        </p:nvSpPr>
        <p:spPr>
          <a:xfrm>
            <a:off x="214313" y="2928938"/>
            <a:ext cx="3214687" cy="1600200"/>
          </a:xfrm>
          <a:prstGeom prst="rect">
            <a:avLst/>
          </a:prstGeom>
          <a:noFill/>
          <a:ln w="9525">
            <a:noFill/>
          </a:ln>
        </p:spPr>
        <p:txBody>
          <a:bodyPr anchor="t" anchorCtr="0">
            <a:spAutoFit/>
          </a:bodyPr>
          <a:p>
            <a:pPr marL="265430" indent="-265430" eaLnBrk="0" hangingPunct="0">
              <a:spcBef>
                <a:spcPct val="50000"/>
              </a:spcBef>
              <a:buFont typeface="Wingdings" panose="05000000000000000000" pitchFamily="2" charset="2"/>
            </a:pPr>
            <a:r>
              <a:rPr lang="en-US" altLang="zh-CN" sz="1400" dirty="0">
                <a:solidFill>
                  <a:srgbClr val="00B050"/>
                </a:solidFill>
                <a:latin typeface="Arial" panose="020B0604020202020204" pitchFamily="34" charset="0"/>
              </a:rPr>
              <a:t>① </a:t>
            </a:r>
            <a:r>
              <a:rPr lang="zh-CN" altLang="en-US" sz="1400" dirty="0">
                <a:solidFill>
                  <a:srgbClr val="00B050"/>
                </a:solidFill>
                <a:latin typeface="Arial" panose="020B0604020202020204" pitchFamily="34" charset="0"/>
              </a:rPr>
              <a:t>这么多工作得去处理，我已经焦头烂额了，谁能帮帮我？？？</a:t>
            </a:r>
            <a:endParaRPr lang="zh-CN" altLang="en-US" sz="1400" dirty="0">
              <a:solidFill>
                <a:srgbClr val="00B050"/>
              </a:solidFill>
              <a:latin typeface="Arial" panose="020B0604020202020204" pitchFamily="34" charset="0"/>
            </a:endParaRPr>
          </a:p>
          <a:p>
            <a:pPr marL="265430" indent="-265430" eaLnBrk="0" hangingPunct="0">
              <a:spcBef>
                <a:spcPct val="50000"/>
              </a:spcBef>
              <a:buFont typeface="Wingdings" panose="05000000000000000000" pitchFamily="2" charset="2"/>
            </a:pPr>
            <a:r>
              <a:rPr lang="zh-CN" altLang="en-US" sz="1400" dirty="0">
                <a:solidFill>
                  <a:srgbClr val="00B050"/>
                </a:solidFill>
                <a:latin typeface="Arial" panose="020B0604020202020204" pitchFamily="34" charset="0"/>
              </a:rPr>
              <a:t>② 每天都是这样乱无头绪，疲于奔命，怎么做才能使工作更有效率？</a:t>
            </a:r>
            <a:endParaRPr lang="zh-CN" altLang="en-US" sz="1400" dirty="0">
              <a:solidFill>
                <a:srgbClr val="00B050"/>
              </a:solidFill>
              <a:latin typeface="Arial" panose="020B0604020202020204" pitchFamily="34" charset="0"/>
            </a:endParaRPr>
          </a:p>
          <a:p>
            <a:pPr marL="265430" indent="-265430" eaLnBrk="0" hangingPunct="0">
              <a:spcBef>
                <a:spcPct val="50000"/>
              </a:spcBef>
              <a:buFont typeface="Wingdings" panose="05000000000000000000" pitchFamily="2" charset="2"/>
            </a:pPr>
            <a:r>
              <a:rPr lang="en-US" altLang="en-US" sz="1400" dirty="0">
                <a:solidFill>
                  <a:srgbClr val="00B050"/>
                </a:solidFill>
                <a:latin typeface="Arial" panose="020B0604020202020204" pitchFamily="34" charset="0"/>
              </a:rPr>
              <a:t>③</a:t>
            </a:r>
            <a:r>
              <a:rPr lang="zh-CN" altLang="en-US" sz="1400" dirty="0">
                <a:solidFill>
                  <a:srgbClr val="00B050"/>
                </a:solidFill>
                <a:latin typeface="Arial" panose="020B0604020202020204" pitchFamily="34" charset="0"/>
              </a:rPr>
              <a:t> 其他员工的处理信息我为什么不能共享？</a:t>
            </a:r>
            <a:endParaRPr lang="zh-CN" altLang="zh-CN" sz="1400" dirty="0">
              <a:solidFill>
                <a:srgbClr val="00B050"/>
              </a:solidFill>
              <a:latin typeface="Arial" panose="020B0604020202020204" pitchFamily="34" charset="0"/>
            </a:endParaRPr>
          </a:p>
        </p:txBody>
      </p:sp>
      <p:sp>
        <p:nvSpPr>
          <p:cNvPr id="59435" name="AutoShape 9"/>
          <p:cNvSpPr/>
          <p:nvPr/>
        </p:nvSpPr>
        <p:spPr>
          <a:xfrm rot="-1372790">
            <a:off x="3228975" y="2513013"/>
            <a:ext cx="2528888" cy="219075"/>
          </a:xfrm>
          <a:prstGeom prst="rightArrow">
            <a:avLst>
              <a:gd name="adj1" fmla="val 54000"/>
              <a:gd name="adj2" fmla="val 68405"/>
            </a:avLst>
          </a:prstGeom>
          <a:gradFill rotWithShape="1">
            <a:gsLst>
              <a:gs pos="0">
                <a:srgbClr val="8488C4">
                  <a:alpha val="100000"/>
                </a:srgbClr>
              </a:gs>
              <a:gs pos="53000">
                <a:srgbClr val="D4DEFF">
                  <a:alpha val="100000"/>
                </a:srgbClr>
              </a:gs>
              <a:gs pos="83000">
                <a:srgbClr val="D4DEFF">
                  <a:alpha val="100000"/>
                </a:srgbClr>
              </a:gs>
              <a:gs pos="100000">
                <a:srgbClr val="96AB94">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0070C0"/>
              </a:solidFill>
              <a:latin typeface="Arial" panose="020B0604020202020204" pitchFamily="34" charset="0"/>
            </a:endParaRPr>
          </a:p>
        </p:txBody>
      </p:sp>
      <p:sp>
        <p:nvSpPr>
          <p:cNvPr id="59436" name="AutoShape 9"/>
          <p:cNvSpPr/>
          <p:nvPr/>
        </p:nvSpPr>
        <p:spPr>
          <a:xfrm rot="345374">
            <a:off x="3360738" y="3614738"/>
            <a:ext cx="2227262" cy="203200"/>
          </a:xfrm>
          <a:prstGeom prst="rightArrow">
            <a:avLst>
              <a:gd name="adj1" fmla="val 54000"/>
              <a:gd name="adj2" fmla="val 68404"/>
            </a:avLst>
          </a:prstGeom>
          <a:gradFill rotWithShape="1">
            <a:gsLst>
              <a:gs pos="0">
                <a:srgbClr val="8488C4">
                  <a:alpha val="100000"/>
                </a:srgbClr>
              </a:gs>
              <a:gs pos="53000">
                <a:srgbClr val="D4DEFF">
                  <a:alpha val="100000"/>
                </a:srgbClr>
              </a:gs>
              <a:gs pos="83000">
                <a:srgbClr val="D4DEFF">
                  <a:alpha val="100000"/>
                </a:srgbClr>
              </a:gs>
              <a:gs pos="100000">
                <a:srgbClr val="96AB94">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0070C0"/>
              </a:solidFill>
              <a:latin typeface="Arial" panose="020B0604020202020204" pitchFamily="34" charset="0"/>
            </a:endParaRPr>
          </a:p>
        </p:txBody>
      </p:sp>
      <p:grpSp>
        <p:nvGrpSpPr>
          <p:cNvPr id="59437" name="组合 85"/>
          <p:cNvGrpSpPr/>
          <p:nvPr/>
        </p:nvGrpSpPr>
        <p:grpSpPr>
          <a:xfrm>
            <a:off x="5643563" y="4429125"/>
            <a:ext cx="3143250" cy="785813"/>
            <a:chOff x="5643570" y="5429264"/>
            <a:chExt cx="3143272" cy="785818"/>
          </a:xfrm>
        </p:grpSpPr>
        <p:sp>
          <p:nvSpPr>
            <p:cNvPr id="59438" name="AutoShape 7"/>
            <p:cNvSpPr/>
            <p:nvPr/>
          </p:nvSpPr>
          <p:spPr>
            <a:xfrm>
              <a:off x="5643570" y="5429264"/>
              <a:ext cx="3143272" cy="785818"/>
            </a:xfrm>
            <a:prstGeom prst="roundRect">
              <a:avLst>
                <a:gd name="adj" fmla="val 9106"/>
              </a:avLst>
            </a:prstGeom>
            <a:solidFill>
              <a:srgbClr val="00B0F0">
                <a:alpha val="47842"/>
              </a:srgbClr>
            </a:solidFill>
            <a:ln w="25400" cap="flat" cmpd="sng">
              <a:solidFill>
                <a:schemeClr val="bg1"/>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sz="1400" dirty="0">
                  <a:solidFill>
                    <a:schemeClr val="bg1"/>
                  </a:solidFill>
                  <a:latin typeface="Arial" panose="020B0604020202020204" pitchFamily="34" charset="0"/>
                </a:rPr>
                <a:t>知识库管理</a:t>
              </a:r>
              <a:endParaRPr lang="en-US" altLang="zh-CN" sz="1400" dirty="0">
                <a:solidFill>
                  <a:schemeClr val="bg1"/>
                </a:solidFill>
                <a:latin typeface="Arial" panose="020B0604020202020204" pitchFamily="34" charset="0"/>
              </a:endParaRPr>
            </a:p>
          </p:txBody>
        </p:sp>
        <p:grpSp>
          <p:nvGrpSpPr>
            <p:cNvPr id="59439" name="Group 32"/>
            <p:cNvGrpSpPr/>
            <p:nvPr/>
          </p:nvGrpSpPr>
          <p:grpSpPr>
            <a:xfrm>
              <a:off x="5762184" y="5610608"/>
              <a:ext cx="426270" cy="406764"/>
              <a:chOff x="5088" y="240"/>
              <a:chExt cx="384" cy="384"/>
            </a:xfrm>
          </p:grpSpPr>
          <p:sp>
            <p:nvSpPr>
              <p:cNvPr id="59440" name="Oval 33"/>
              <p:cNvSpPr/>
              <p:nvPr/>
            </p:nvSpPr>
            <p:spPr>
              <a:xfrm>
                <a:off x="5088"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1" name="Oval 34"/>
              <p:cNvSpPr/>
              <p:nvPr/>
            </p:nvSpPr>
            <p:spPr>
              <a:xfrm>
                <a:off x="5232"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2" name="Oval 35"/>
              <p:cNvSpPr/>
              <p:nvPr/>
            </p:nvSpPr>
            <p:spPr>
              <a:xfrm>
                <a:off x="5376"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3" name="Oval 36"/>
              <p:cNvSpPr/>
              <p:nvPr/>
            </p:nvSpPr>
            <p:spPr>
              <a:xfrm>
                <a:off x="5088"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4" name="Oval 37"/>
              <p:cNvSpPr/>
              <p:nvPr/>
            </p:nvSpPr>
            <p:spPr>
              <a:xfrm>
                <a:off x="5232"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5" name="Oval 38"/>
              <p:cNvSpPr/>
              <p:nvPr/>
            </p:nvSpPr>
            <p:spPr>
              <a:xfrm>
                <a:off x="5376"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6" name="Oval 39"/>
              <p:cNvSpPr/>
              <p:nvPr/>
            </p:nvSpPr>
            <p:spPr>
              <a:xfrm>
                <a:off x="5088"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7" name="Oval 40"/>
              <p:cNvSpPr/>
              <p:nvPr/>
            </p:nvSpPr>
            <p:spPr>
              <a:xfrm>
                <a:off x="5232"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48" name="Oval 41"/>
              <p:cNvSpPr/>
              <p:nvPr/>
            </p:nvSpPr>
            <p:spPr>
              <a:xfrm>
                <a:off x="5376"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grpSp>
      </p:grpSp>
      <p:sp>
        <p:nvSpPr>
          <p:cNvPr id="59449" name="AutoShape 9"/>
          <p:cNvSpPr/>
          <p:nvPr/>
        </p:nvSpPr>
        <p:spPr>
          <a:xfrm rot="678353">
            <a:off x="3305175" y="4362450"/>
            <a:ext cx="2265363" cy="239713"/>
          </a:xfrm>
          <a:prstGeom prst="rightArrow">
            <a:avLst>
              <a:gd name="adj1" fmla="val 54000"/>
              <a:gd name="adj2" fmla="val 68471"/>
            </a:avLst>
          </a:prstGeom>
          <a:gradFill rotWithShape="1">
            <a:gsLst>
              <a:gs pos="0">
                <a:srgbClr val="8488C4">
                  <a:alpha val="100000"/>
                </a:srgbClr>
              </a:gs>
              <a:gs pos="53000">
                <a:srgbClr val="D4DEFF">
                  <a:alpha val="100000"/>
                </a:srgbClr>
              </a:gs>
              <a:gs pos="83000">
                <a:srgbClr val="D4DEFF">
                  <a:alpha val="100000"/>
                </a:srgbClr>
              </a:gs>
              <a:gs pos="100000">
                <a:srgbClr val="96AB94">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0070C0"/>
              </a:solidFill>
              <a:latin typeface="Arial" panose="020B0604020202020204" pitchFamily="34" charset="0"/>
            </a:endParaRPr>
          </a:p>
        </p:txBody>
      </p:sp>
      <p:sp>
        <p:nvSpPr>
          <p:cNvPr id="59450" name="Text Box 4"/>
          <p:cNvSpPr txBox="1"/>
          <p:nvPr/>
        </p:nvSpPr>
        <p:spPr>
          <a:xfrm>
            <a:off x="214313" y="4572000"/>
            <a:ext cx="3214687" cy="2138363"/>
          </a:xfrm>
          <a:prstGeom prst="rect">
            <a:avLst/>
          </a:prstGeom>
          <a:noFill/>
          <a:ln w="9525">
            <a:noFill/>
          </a:ln>
        </p:spPr>
        <p:txBody>
          <a:bodyPr anchor="t" anchorCtr="0">
            <a:spAutoFit/>
          </a:bodyPr>
          <a:p>
            <a:pPr marL="265430" indent="-265430" eaLnBrk="0" hangingPunct="0">
              <a:spcBef>
                <a:spcPct val="50000"/>
              </a:spcBef>
              <a:buFont typeface="Wingdings" panose="05000000000000000000" pitchFamily="2" charset="2"/>
            </a:pPr>
            <a:r>
              <a:rPr lang="en-US" altLang="zh-CN" sz="1400" dirty="0">
                <a:solidFill>
                  <a:srgbClr val="0070C0"/>
                </a:solidFill>
                <a:latin typeface="Arial" panose="020B0604020202020204" pitchFamily="34" charset="0"/>
              </a:rPr>
              <a:t>① </a:t>
            </a:r>
            <a:r>
              <a:rPr lang="zh-CN" altLang="en-US" sz="1400" dirty="0">
                <a:solidFill>
                  <a:srgbClr val="0070C0"/>
                </a:solidFill>
                <a:latin typeface="Arial" panose="020B0604020202020204" pitchFamily="34" charset="0"/>
              </a:rPr>
              <a:t>怎样合理衡量员工的工作表现</a:t>
            </a:r>
            <a:r>
              <a:rPr lang="en-US" altLang="zh-CN" sz="1400" dirty="0">
                <a:solidFill>
                  <a:srgbClr val="0070C0"/>
                </a:solidFill>
                <a:latin typeface="Arial" panose="020B0604020202020204" pitchFamily="34" charset="0"/>
              </a:rPr>
              <a:t>?</a:t>
            </a:r>
            <a:endParaRPr lang="zh-CN" altLang="en-US" sz="1400" dirty="0">
              <a:solidFill>
                <a:srgbClr val="0070C0"/>
              </a:solidFill>
              <a:latin typeface="Arial" panose="020B0604020202020204" pitchFamily="34" charset="0"/>
            </a:endParaRPr>
          </a:p>
          <a:p>
            <a:pPr marL="265430" indent="-265430" eaLnBrk="0" hangingPunct="0">
              <a:spcBef>
                <a:spcPct val="50000"/>
              </a:spcBef>
              <a:buFont typeface="Wingdings" panose="05000000000000000000" pitchFamily="2" charset="2"/>
            </a:pPr>
            <a:r>
              <a:rPr lang="zh-CN" altLang="en-US" sz="1400" dirty="0">
                <a:solidFill>
                  <a:srgbClr val="0070C0"/>
                </a:solidFill>
                <a:latin typeface="Arial" panose="020B0604020202020204" pitchFamily="34" charset="0"/>
              </a:rPr>
              <a:t>② 怎样实现团队的合理分工</a:t>
            </a:r>
            <a:r>
              <a:rPr lang="en-US" altLang="zh-CN" sz="1400" dirty="0">
                <a:solidFill>
                  <a:srgbClr val="0070C0"/>
                </a:solidFill>
                <a:latin typeface="Arial" panose="020B0604020202020204" pitchFamily="34" charset="0"/>
              </a:rPr>
              <a:t>?</a:t>
            </a:r>
            <a:endParaRPr lang="zh-CN" altLang="en-US" sz="1400" dirty="0">
              <a:solidFill>
                <a:srgbClr val="0070C0"/>
              </a:solidFill>
              <a:latin typeface="Arial" panose="020B0604020202020204" pitchFamily="34" charset="0"/>
            </a:endParaRPr>
          </a:p>
          <a:p>
            <a:pPr marL="265430" indent="-265430" eaLnBrk="0" hangingPunct="0">
              <a:spcBef>
                <a:spcPct val="50000"/>
              </a:spcBef>
              <a:buFont typeface="Wingdings" panose="05000000000000000000" pitchFamily="2" charset="2"/>
            </a:pPr>
            <a:r>
              <a:rPr lang="en-US" altLang="en-US" sz="1400" dirty="0">
                <a:solidFill>
                  <a:srgbClr val="0070C0"/>
                </a:solidFill>
                <a:latin typeface="Arial" panose="020B0604020202020204" pitchFamily="34" charset="0"/>
              </a:rPr>
              <a:t>③ </a:t>
            </a:r>
            <a:r>
              <a:rPr lang="zh-CN" altLang="en-US" sz="1400" dirty="0">
                <a:solidFill>
                  <a:srgbClr val="0070C0"/>
                </a:solidFill>
                <a:latin typeface="Arial" panose="020B0604020202020204" pitchFamily="34" charset="0"/>
              </a:rPr>
              <a:t>怎样进行服务总结</a:t>
            </a:r>
            <a:r>
              <a:rPr lang="en-US" altLang="zh-CN" sz="1400" dirty="0">
                <a:solidFill>
                  <a:srgbClr val="0070C0"/>
                </a:solidFill>
                <a:latin typeface="Arial" panose="020B0604020202020204" pitchFamily="34" charset="0"/>
              </a:rPr>
              <a:t>/</a:t>
            </a:r>
            <a:r>
              <a:rPr lang="zh-CN" altLang="en-US" sz="1400" dirty="0">
                <a:solidFill>
                  <a:srgbClr val="0070C0"/>
                </a:solidFill>
                <a:latin typeface="Arial" panose="020B0604020202020204" pitchFamily="34" charset="0"/>
              </a:rPr>
              <a:t>问题汇总</a:t>
            </a:r>
            <a:r>
              <a:rPr lang="en-US" altLang="zh-CN" sz="1400" dirty="0">
                <a:solidFill>
                  <a:srgbClr val="0070C0"/>
                </a:solidFill>
                <a:latin typeface="Arial" panose="020B0604020202020204" pitchFamily="34" charset="0"/>
              </a:rPr>
              <a:t>?</a:t>
            </a:r>
            <a:endParaRPr lang="en-US" altLang="zh-CN" sz="1400" dirty="0">
              <a:solidFill>
                <a:srgbClr val="0070C0"/>
              </a:solidFill>
              <a:latin typeface="Arial" panose="020B0604020202020204" pitchFamily="34" charset="0"/>
            </a:endParaRPr>
          </a:p>
          <a:p>
            <a:pPr marL="265430" indent="-265430" eaLnBrk="0" hangingPunct="0">
              <a:spcBef>
                <a:spcPct val="50000"/>
              </a:spcBef>
              <a:buFont typeface="Wingdings" panose="05000000000000000000" pitchFamily="2" charset="2"/>
            </a:pPr>
            <a:r>
              <a:rPr lang="zh-CN" altLang="en-US" sz="1400" dirty="0">
                <a:solidFill>
                  <a:srgbClr val="0070C0"/>
                </a:solidFill>
                <a:latin typeface="Arial" panose="020B0604020202020204" pitchFamily="34" charset="0"/>
              </a:rPr>
              <a:t>④ 怎样才能摆脱对”关键人员”的依赖</a:t>
            </a:r>
            <a:r>
              <a:rPr lang="en-US" altLang="zh-CN" sz="1400" dirty="0">
                <a:solidFill>
                  <a:srgbClr val="0070C0"/>
                </a:solidFill>
                <a:latin typeface="Arial" panose="020B0604020202020204" pitchFamily="34" charset="0"/>
              </a:rPr>
              <a:t>?</a:t>
            </a:r>
            <a:endParaRPr lang="en-US" altLang="zh-CN" sz="1400" dirty="0">
              <a:solidFill>
                <a:srgbClr val="0070C0"/>
              </a:solidFill>
              <a:latin typeface="Arial" panose="020B0604020202020204" pitchFamily="34" charset="0"/>
            </a:endParaRPr>
          </a:p>
          <a:p>
            <a:pPr marL="265430" indent="-265430" eaLnBrk="0" hangingPunct="0">
              <a:spcBef>
                <a:spcPct val="50000"/>
              </a:spcBef>
              <a:buFont typeface="Wingdings" panose="05000000000000000000" pitchFamily="2" charset="2"/>
            </a:pPr>
            <a:r>
              <a:rPr lang="en-US" altLang="zh-CN" sz="1400" dirty="0">
                <a:solidFill>
                  <a:srgbClr val="0070C0"/>
                </a:solidFill>
                <a:latin typeface="Arial" panose="020B0604020202020204" pitchFamily="34" charset="0"/>
              </a:rPr>
              <a:t>……..</a:t>
            </a:r>
            <a:endParaRPr lang="en-US" altLang="zh-CN" sz="1400" dirty="0">
              <a:solidFill>
                <a:srgbClr val="0070C0"/>
              </a:solidFill>
              <a:latin typeface="Arial" panose="020B0604020202020204" pitchFamily="34" charset="0"/>
            </a:endParaRPr>
          </a:p>
          <a:p>
            <a:pPr marL="265430" indent="-265430" eaLnBrk="0" hangingPunct="0">
              <a:spcBef>
                <a:spcPct val="50000"/>
              </a:spcBef>
              <a:buFont typeface="Wingdings" panose="05000000000000000000" pitchFamily="2" charset="2"/>
            </a:pPr>
            <a:r>
              <a:rPr lang="en-US" altLang="zh-CN" sz="1400" dirty="0">
                <a:solidFill>
                  <a:srgbClr val="0070C0"/>
                </a:solidFill>
                <a:latin typeface="Arial" panose="020B0604020202020204" pitchFamily="34" charset="0"/>
              </a:rPr>
              <a:t>……….</a:t>
            </a:r>
            <a:endParaRPr lang="zh-CN" altLang="zh-CN" sz="1400" dirty="0">
              <a:solidFill>
                <a:srgbClr val="0070C0"/>
              </a:solidFill>
              <a:latin typeface="Arial" panose="020B0604020202020204" pitchFamily="34" charset="0"/>
            </a:endParaRPr>
          </a:p>
        </p:txBody>
      </p:sp>
      <p:grpSp>
        <p:nvGrpSpPr>
          <p:cNvPr id="59451" name="组合 86"/>
          <p:cNvGrpSpPr/>
          <p:nvPr/>
        </p:nvGrpSpPr>
        <p:grpSpPr>
          <a:xfrm>
            <a:off x="5643563" y="5429250"/>
            <a:ext cx="3143250" cy="785813"/>
            <a:chOff x="5643570" y="5429264"/>
            <a:chExt cx="3143272" cy="785818"/>
          </a:xfrm>
        </p:grpSpPr>
        <p:sp>
          <p:nvSpPr>
            <p:cNvPr id="59452" name="AutoShape 7"/>
            <p:cNvSpPr/>
            <p:nvPr/>
          </p:nvSpPr>
          <p:spPr>
            <a:xfrm>
              <a:off x="5643570" y="5429264"/>
              <a:ext cx="3143272" cy="785818"/>
            </a:xfrm>
            <a:prstGeom prst="roundRect">
              <a:avLst>
                <a:gd name="adj" fmla="val 9106"/>
              </a:avLst>
            </a:prstGeom>
            <a:solidFill>
              <a:srgbClr val="7030A0">
                <a:alpha val="47842"/>
              </a:srgbClr>
            </a:solidFill>
            <a:ln w="25400" cap="flat" cmpd="sng">
              <a:solidFill>
                <a:schemeClr val="bg1"/>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sz="1400" dirty="0">
                  <a:solidFill>
                    <a:schemeClr val="bg1"/>
                  </a:solidFill>
                  <a:latin typeface="Arial" panose="020B0604020202020204" pitchFamily="34" charset="0"/>
                </a:rPr>
                <a:t>问题管理</a:t>
              </a:r>
              <a:endParaRPr lang="en-US" altLang="zh-CN" sz="1400" dirty="0">
                <a:solidFill>
                  <a:schemeClr val="bg1"/>
                </a:solidFill>
                <a:latin typeface="Arial" panose="020B0604020202020204" pitchFamily="34" charset="0"/>
              </a:endParaRPr>
            </a:p>
          </p:txBody>
        </p:sp>
        <p:grpSp>
          <p:nvGrpSpPr>
            <p:cNvPr id="59453" name="Group 32"/>
            <p:cNvGrpSpPr/>
            <p:nvPr/>
          </p:nvGrpSpPr>
          <p:grpSpPr>
            <a:xfrm>
              <a:off x="5762211" y="5610609"/>
              <a:ext cx="426272" cy="406765"/>
              <a:chOff x="5088" y="240"/>
              <a:chExt cx="384" cy="384"/>
            </a:xfrm>
          </p:grpSpPr>
          <p:sp>
            <p:nvSpPr>
              <p:cNvPr id="59454" name="Oval 33"/>
              <p:cNvSpPr/>
              <p:nvPr/>
            </p:nvSpPr>
            <p:spPr>
              <a:xfrm>
                <a:off x="5088"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55" name="Oval 34"/>
              <p:cNvSpPr/>
              <p:nvPr/>
            </p:nvSpPr>
            <p:spPr>
              <a:xfrm>
                <a:off x="5232"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56" name="Oval 35"/>
              <p:cNvSpPr/>
              <p:nvPr/>
            </p:nvSpPr>
            <p:spPr>
              <a:xfrm>
                <a:off x="5376" y="240"/>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57" name="Oval 36"/>
              <p:cNvSpPr/>
              <p:nvPr/>
            </p:nvSpPr>
            <p:spPr>
              <a:xfrm>
                <a:off x="5088"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58" name="Oval 37"/>
              <p:cNvSpPr/>
              <p:nvPr/>
            </p:nvSpPr>
            <p:spPr>
              <a:xfrm>
                <a:off x="5232"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59" name="Oval 38"/>
              <p:cNvSpPr/>
              <p:nvPr/>
            </p:nvSpPr>
            <p:spPr>
              <a:xfrm>
                <a:off x="5376" y="384"/>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60" name="Oval 39"/>
              <p:cNvSpPr/>
              <p:nvPr/>
            </p:nvSpPr>
            <p:spPr>
              <a:xfrm>
                <a:off x="5088"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61" name="Oval 40"/>
              <p:cNvSpPr/>
              <p:nvPr/>
            </p:nvSpPr>
            <p:spPr>
              <a:xfrm>
                <a:off x="5232"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sp>
            <p:nvSpPr>
              <p:cNvPr id="59462" name="Oval 41"/>
              <p:cNvSpPr/>
              <p:nvPr/>
            </p:nvSpPr>
            <p:spPr>
              <a:xfrm>
                <a:off x="5376" y="528"/>
                <a:ext cx="96" cy="96"/>
              </a:xfrm>
              <a:prstGeom prst="ellipse">
                <a:avLst/>
              </a:prstGeom>
              <a:solidFill>
                <a:schemeClr val="bg1">
                  <a:alpha val="50195"/>
                </a:schemeClr>
              </a:solidFill>
              <a:ln w="9525">
                <a:noFill/>
              </a:ln>
            </p:spPr>
            <p:txBody>
              <a:bodyPr wrap="none" anchor="ctr" anchorCtr="0"/>
              <a:p>
                <a:pPr algn="ctr" eaLnBrk="0" hangingPunct="0">
                  <a:buFont typeface="Wingdings" panose="05000000000000000000" pitchFamily="2" charset="2"/>
                </a:pPr>
                <a:endParaRPr lang="zh-CN" altLang="en-US" sz="1400" dirty="0">
                  <a:latin typeface="Arial" panose="020B0604020202020204" pitchFamily="34" charset="0"/>
                </a:endParaRPr>
              </a:p>
            </p:txBody>
          </p:sp>
        </p:grpSp>
      </p:grpSp>
      <p:sp>
        <p:nvSpPr>
          <p:cNvPr id="59463" name="AutoShape 9"/>
          <p:cNvSpPr/>
          <p:nvPr/>
        </p:nvSpPr>
        <p:spPr>
          <a:xfrm rot="-2958551">
            <a:off x="2627313" y="3232150"/>
            <a:ext cx="3373437" cy="230188"/>
          </a:xfrm>
          <a:prstGeom prst="rightArrow">
            <a:avLst>
              <a:gd name="adj1" fmla="val 54000"/>
              <a:gd name="adj2" fmla="val 68390"/>
            </a:avLst>
          </a:prstGeom>
          <a:gradFill rotWithShape="0">
            <a:gsLst>
              <a:gs pos="0">
                <a:srgbClr val="FBEAC7">
                  <a:alpha val="100000"/>
                </a:srgbClr>
              </a:gs>
              <a:gs pos="17999">
                <a:srgbClr val="FEE7F2">
                  <a:alpha val="100000"/>
                </a:srgbClr>
              </a:gs>
              <a:gs pos="36000">
                <a:srgbClr val="FAC77D">
                  <a:alpha val="100000"/>
                </a:srgbClr>
              </a:gs>
              <a:gs pos="61000">
                <a:srgbClr val="FBA97D">
                  <a:alpha val="100000"/>
                </a:srgbClr>
              </a:gs>
              <a:gs pos="82001">
                <a:srgbClr val="FBD49C">
                  <a:alpha val="100000"/>
                </a:srgbClr>
              </a:gs>
              <a:gs pos="100000">
                <a:srgbClr val="FEE7F2">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92D050"/>
              </a:solidFill>
              <a:latin typeface="Arial" panose="020B0604020202020204" pitchFamily="34" charset="0"/>
            </a:endParaRPr>
          </a:p>
        </p:txBody>
      </p:sp>
      <p:sp>
        <p:nvSpPr>
          <p:cNvPr id="59464" name="AutoShape 9"/>
          <p:cNvSpPr/>
          <p:nvPr/>
        </p:nvSpPr>
        <p:spPr>
          <a:xfrm rot="-1431955">
            <a:off x="3087688" y="4332288"/>
            <a:ext cx="2397125" cy="231775"/>
          </a:xfrm>
          <a:prstGeom prst="rightArrow">
            <a:avLst>
              <a:gd name="adj1" fmla="val 54000"/>
              <a:gd name="adj2" fmla="val 68423"/>
            </a:avLst>
          </a:prstGeom>
          <a:gradFill rotWithShape="0">
            <a:gsLst>
              <a:gs pos="0">
                <a:srgbClr val="FBEAC7">
                  <a:alpha val="100000"/>
                </a:srgbClr>
              </a:gs>
              <a:gs pos="17999">
                <a:srgbClr val="FEE7F2">
                  <a:alpha val="100000"/>
                </a:srgbClr>
              </a:gs>
              <a:gs pos="36000">
                <a:srgbClr val="FAC77D">
                  <a:alpha val="100000"/>
                </a:srgbClr>
              </a:gs>
              <a:gs pos="61000">
                <a:srgbClr val="FBA97D">
                  <a:alpha val="100000"/>
                </a:srgbClr>
              </a:gs>
              <a:gs pos="82001">
                <a:srgbClr val="FBD49C">
                  <a:alpha val="100000"/>
                </a:srgbClr>
              </a:gs>
              <a:gs pos="100000">
                <a:srgbClr val="FEE7F2">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92D050"/>
              </a:solidFill>
              <a:latin typeface="Arial" panose="020B0604020202020204" pitchFamily="34" charset="0"/>
            </a:endParaRPr>
          </a:p>
        </p:txBody>
      </p:sp>
      <p:sp>
        <p:nvSpPr>
          <p:cNvPr id="59465" name="AutoShape 9"/>
          <p:cNvSpPr/>
          <p:nvPr/>
        </p:nvSpPr>
        <p:spPr>
          <a:xfrm rot="625767">
            <a:off x="3101975" y="5411788"/>
            <a:ext cx="2397125" cy="231775"/>
          </a:xfrm>
          <a:prstGeom prst="rightArrow">
            <a:avLst>
              <a:gd name="adj1" fmla="val 54000"/>
              <a:gd name="adj2" fmla="val 68423"/>
            </a:avLst>
          </a:prstGeom>
          <a:gradFill rotWithShape="0">
            <a:gsLst>
              <a:gs pos="0">
                <a:srgbClr val="FBEAC7">
                  <a:alpha val="100000"/>
                </a:srgbClr>
              </a:gs>
              <a:gs pos="17999">
                <a:srgbClr val="FEE7F2">
                  <a:alpha val="100000"/>
                </a:srgbClr>
              </a:gs>
              <a:gs pos="36000">
                <a:srgbClr val="FAC77D">
                  <a:alpha val="100000"/>
                </a:srgbClr>
              </a:gs>
              <a:gs pos="61000">
                <a:srgbClr val="FBA97D">
                  <a:alpha val="100000"/>
                </a:srgbClr>
              </a:gs>
              <a:gs pos="82001">
                <a:srgbClr val="FBD49C">
                  <a:alpha val="100000"/>
                </a:srgbClr>
              </a:gs>
              <a:gs pos="100000">
                <a:srgbClr val="FEE7F2">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92D050"/>
              </a:solidFill>
              <a:latin typeface="Arial" panose="020B0604020202020204" pitchFamily="34" charset="0"/>
            </a:endParaRPr>
          </a:p>
        </p:txBody>
      </p:sp>
      <p:sp>
        <p:nvSpPr>
          <p:cNvPr id="59466" name="AutoShape 9"/>
          <p:cNvSpPr/>
          <p:nvPr/>
        </p:nvSpPr>
        <p:spPr>
          <a:xfrm rot="-1181796">
            <a:off x="3254375" y="5254625"/>
            <a:ext cx="2398713" cy="231775"/>
          </a:xfrm>
          <a:prstGeom prst="rightArrow">
            <a:avLst>
              <a:gd name="adj1" fmla="val 54000"/>
              <a:gd name="adj2" fmla="val 68468"/>
            </a:avLst>
          </a:prstGeom>
          <a:gradFill rotWithShape="0">
            <a:gsLst>
              <a:gs pos="0">
                <a:srgbClr val="FBEAC7">
                  <a:alpha val="100000"/>
                </a:srgbClr>
              </a:gs>
              <a:gs pos="17999">
                <a:srgbClr val="FEE7F2">
                  <a:alpha val="100000"/>
                </a:srgbClr>
              </a:gs>
              <a:gs pos="36000">
                <a:srgbClr val="FAC77D">
                  <a:alpha val="100000"/>
                </a:srgbClr>
              </a:gs>
              <a:gs pos="61000">
                <a:srgbClr val="FBA97D">
                  <a:alpha val="100000"/>
                </a:srgbClr>
              </a:gs>
              <a:gs pos="82001">
                <a:srgbClr val="FBD49C">
                  <a:alpha val="100000"/>
                </a:srgbClr>
              </a:gs>
              <a:gs pos="100000">
                <a:srgbClr val="FEE7F2">
                  <a:alpha val="100000"/>
                </a:srgbClr>
              </a:gs>
            </a:gsLst>
            <a:lin ang="0"/>
            <a:tileRect/>
          </a:gradFill>
          <a:ln w="9525" cap="flat" cmpd="sng">
            <a:solidFill>
              <a:schemeClr val="tx2"/>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solidFill>
                <a:srgbClr val="92D050"/>
              </a:solidFill>
              <a:latin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标题 1"/>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日常运维管理方法举例</a:t>
            </a:r>
            <a:endParaRPr lang="zh-CN" altLang="en-US" dirty="0">
              <a:ea typeface="宋体" panose="02010600030101010101" pitchFamily="2" charset="-122"/>
            </a:endParaRPr>
          </a:p>
        </p:txBody>
      </p:sp>
      <p:graphicFrame>
        <p:nvGraphicFramePr>
          <p:cNvPr id="4" name="Group 547"/>
          <p:cNvGraphicFramePr>
            <a:graphicFrameLocks noGrp="1"/>
          </p:cNvGraphicFramePr>
          <p:nvPr/>
        </p:nvGraphicFramePr>
        <p:xfrm>
          <a:off x="-31" y="785794"/>
          <a:ext cx="9144000" cy="6072505"/>
        </p:xfrm>
        <a:graphic>
          <a:graphicData uri="http://schemas.openxmlformats.org/drawingml/2006/table">
            <a:tbl>
              <a:tblPr>
                <a:tableStyleId>{284E427A-3D55-4303-BF80-6455036E1DE7}</a:tableStyleId>
              </a:tblPr>
              <a:tblGrid>
                <a:gridCol w="1496175"/>
                <a:gridCol w="1970389"/>
                <a:gridCol w="3583109"/>
                <a:gridCol w="2094360"/>
              </a:tblGrid>
              <a:tr h="316123">
                <a:tc gridSpan="2">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altLang="zh-CN" sz="1600" u="none" strike="noStrike" cap="none" normalizeH="0" baseline="0" dirty="0" smtClean="0">
                          <a:ln>
                            <a:noFill/>
                          </a:ln>
                          <a:effectLst/>
                          <a:latin typeface="黑体" panose="02010609060101010101" pitchFamily="2" charset="-122"/>
                          <a:ea typeface="黑体" panose="02010609060101010101" pitchFamily="2" charset="-122"/>
                        </a:rPr>
                        <a:t>IT</a:t>
                      </a:r>
                      <a:r>
                        <a:rPr kumimoji="0" lang="zh-CN" altLang="en-US" sz="1600" u="none" strike="noStrike" cap="none" normalizeH="0" baseline="0" dirty="0" smtClean="0">
                          <a:ln>
                            <a:noFill/>
                          </a:ln>
                          <a:effectLst/>
                          <a:latin typeface="黑体" panose="02010609060101010101" pitchFamily="2" charset="-122"/>
                          <a:ea typeface="黑体" panose="02010609060101010101" pitchFamily="2" charset="-122"/>
                        </a:rPr>
                        <a:t>管理面临需求</a:t>
                      </a:r>
                      <a:endParaRPr kumimoji="0" lang="en-US" sz="1600" b="1" i="0" u="none" strike="noStrike" cap="none" normalizeH="0" baseline="0" dirty="0" smtClean="0">
                        <a:ln>
                          <a:noFill/>
                        </a:ln>
                        <a:solidFill>
                          <a:schemeClr val="tx1">
                            <a:lumMod val="60000"/>
                            <a:lumOff val="40000"/>
                          </a:schemeClr>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hMerge="1">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600" u="none" strike="noStrike" cap="none" normalizeH="0" baseline="0" dirty="0" smtClean="0">
                          <a:ln>
                            <a:noFill/>
                          </a:ln>
                          <a:effectLst/>
                          <a:latin typeface="黑体" panose="02010609060101010101" pitchFamily="2" charset="-122"/>
                          <a:ea typeface="黑体" panose="02010609060101010101" pitchFamily="2" charset="-122"/>
                        </a:rPr>
                        <a:t>日常运作内容及分析</a:t>
                      </a:r>
                      <a:endParaRPr kumimoji="0" lang="en-US" altLang="zh-CN" sz="1600" b="1" u="none" strike="noStrike" cap="none" normalizeH="0" baseline="0" dirty="0" smtClean="0">
                        <a:ln>
                          <a:noFill/>
                        </a:ln>
                        <a:solidFill>
                          <a:schemeClr val="tx1">
                            <a:lumMod val="60000"/>
                            <a:lumOff val="40000"/>
                          </a:schemeClr>
                        </a:solidFill>
                        <a:effectLst/>
                        <a:latin typeface="黑体" panose="02010609060101010101" pitchFamily="2" charset="-122"/>
                        <a:ea typeface="黑体" panose="02010609060101010101" pitchFamily="2" charset="-122"/>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600" u="none" strike="noStrike" cap="none" normalizeH="0" baseline="0" dirty="0" smtClean="0">
                          <a:ln>
                            <a:noFill/>
                          </a:ln>
                          <a:effectLst/>
                          <a:latin typeface="黑体" panose="02010609060101010101" pitchFamily="2" charset="-122"/>
                          <a:ea typeface="黑体" panose="02010609060101010101" pitchFamily="2" charset="-122"/>
                        </a:rPr>
                        <a:t>推荐工具</a:t>
                      </a:r>
                      <a:endParaRPr kumimoji="0" lang="en-US" sz="1600" b="1" i="0" u="none" strike="noStrike" cap="none" normalizeH="0" baseline="0" dirty="0" smtClean="0">
                        <a:ln>
                          <a:noFill/>
                        </a:ln>
                        <a:solidFill>
                          <a:schemeClr val="tx1">
                            <a:lumMod val="60000"/>
                            <a:lumOff val="40000"/>
                          </a:schemeClr>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650237">
                <a:tc rowSpan="5">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用户支持</a:t>
                      </a:r>
                      <a:endParaRPr kumimoji="0" lang="en-US" sz="14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defRPr/>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请求支持的响应</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记录</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defRPr/>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建立</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IT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部单点联系接口</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事件</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任务的分类</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记录</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跟踪</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跟进</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用户反馈</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SLA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遵从</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等</a:t>
                      </a:r>
                      <a:endParaRPr kumimoji="0" lang="en-US" altLang="zh-CN"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事件管理；问题管理</a:t>
                      </a:r>
                      <a:endParaRPr kumimoji="0" lang="en-US" altLang="zh-CN"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495927">
                <a:tc vMerge="1">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工作站硬件支持</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性能监测</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维修记录</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快速维修向导</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供应商管理</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等</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请求管理</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资产</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合同</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文档管理，知识管理</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525355">
                <a:tc vMerge="1">
                  <a:tcPr/>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工作站软件支持</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OS, Office,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防病毒</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客户端应用</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t>
                      </a:r>
                      <a:endParaRPr kumimoji="0" lang="en-US" sz="1200" u="none" strike="noStrike" cap="none" normalizeH="0" baseline="0" dirty="0" smtClean="0">
                        <a:ln>
                          <a:noFill/>
                        </a:ln>
                        <a:effectLst/>
                        <a:latin typeface="黑体" panose="02010609060101010101" pitchFamily="2" charset="-122"/>
                        <a:ea typeface="黑体" panose="02010609060101010101" pitchFamily="2" charset="-122"/>
                      </a:endParaRPr>
                    </a:p>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标准配置</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用户向导</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政策</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等</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资产</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文档管理</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用户</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IT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技能提升</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503351">
                <a:tc vMerge="1">
                  <a:tcPr/>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客户端的网络支持</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互联网通道</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PC</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连通性</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DHCP/DNS,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邮件系统</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网络打印</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网络安全</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等</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事件管理</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文档管理</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516097">
                <a:tc vMerge="1">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系统监测</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有效的报警</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日常监测</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系统容量监测</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网络状态监测</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流量异常及分析</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控制，用户行为监测，等</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OP,NFA:</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网络基础架构管理</a:t>
                      </a:r>
                      <a:b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b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Drcom:</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流量控制设备</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505419">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IT </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资产</a:t>
                      </a: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管理</a:t>
                      </a:r>
                      <a:endParaRPr kumimoji="0" lang="en-US" sz="14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PC &amp; 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基础架构资产管理</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lang="zh-CN" altLang="en-US" sz="1200" dirty="0" smtClean="0">
                          <a:latin typeface="黑体" panose="02010609060101010101" pitchFamily="2" charset="-122"/>
                          <a:ea typeface="黑体" panose="02010609060101010101" pitchFamily="2" charset="-122"/>
                        </a:rPr>
                        <a:t>盘点存货估量</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新增人员和离职人员资产匹配</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PC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迁移</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PC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折旧</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等</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事件管理</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资产管理</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630592">
                <a:tc>
                  <a:txBody>
                    <a:bodyPr/>
                    <a:lstStyle/>
                    <a:p>
                      <a:pPr marL="0" marR="0" lvl="0" indent="0" algn="ctr" defTabSz="914400" rtl="0" eaLnBrk="0" fontAlgn="base" latinLnBrk="0" hangingPunct="0">
                        <a:lnSpc>
                          <a:spcPct val="120000"/>
                        </a:lnSpc>
                        <a:spcBef>
                          <a:spcPct val="0"/>
                        </a:spcBef>
                        <a:spcAft>
                          <a:spcPct val="0"/>
                        </a:spcAft>
                        <a:buClrTx/>
                        <a:buSzPct val="80000"/>
                        <a:buFontTx/>
                        <a:buNone/>
                        <a:defRPr/>
                      </a:pPr>
                      <a:r>
                        <a:rPr kumimoji="0" lang="en-US" altLang="zh-CN" sz="1400" u="none" strike="noStrike" cap="none" normalizeH="0" baseline="0" dirty="0" smtClean="0">
                          <a:ln>
                            <a:noFill/>
                          </a:ln>
                          <a:effectLst/>
                          <a:latin typeface="黑体" panose="02010609060101010101" pitchFamily="2" charset="-122"/>
                          <a:ea typeface="黑体" panose="02010609060101010101" pitchFamily="2" charset="-122"/>
                        </a:rPr>
                        <a:t>PC</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环境的标准化</a:t>
                      </a:r>
                      <a:endParaRPr kumimoji="0" lang="en-US" sz="14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桌面维护</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软硬件配置标准</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设置标准</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服务标准</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文档管理</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734411">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IT </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预算</a:t>
                      </a: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 &amp; </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支付</a:t>
                      </a:r>
                      <a:endParaRPr kumimoji="0" lang="en-US" sz="14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资产更新</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&amp;</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购买</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系统配置年度综述</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a:t>
                      </a:r>
                      <a:endParaRPr kumimoji="0" lang="en-US" sz="1200" u="none" strike="noStrike" cap="none" normalizeH="0" baseline="0" dirty="0" smtClean="0">
                        <a:ln>
                          <a:noFill/>
                        </a:ln>
                        <a:effectLst/>
                        <a:latin typeface="黑体" panose="02010609060101010101" pitchFamily="2" charset="-122"/>
                        <a:ea typeface="黑体" panose="02010609060101010101" pitchFamily="2" charset="-122"/>
                      </a:endParaRPr>
                    </a:p>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资金</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新置备</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&amp; </a:t>
                      </a:r>
                      <a:r>
                        <a:rPr kumimoji="0" lang="zh-CN" altLang="en-US" sz="1200" u="none" strike="noStrike" kern="1200" cap="none" normalizeH="0" baseline="0" dirty="0" smtClean="0">
                          <a:ln>
                            <a:noFill/>
                          </a:ln>
                          <a:effectLst/>
                          <a:latin typeface="黑体" panose="02010609060101010101" pitchFamily="2" charset="-122"/>
                          <a:ea typeface="黑体" panose="02010609060101010101" pitchFamily="2" charset="-122"/>
                        </a:rPr>
                        <a:t>经营（维护</a:t>
                      </a:r>
                      <a:r>
                        <a:rPr kumimoji="0" lang="en-US" sz="1200" u="none" strike="noStrike" kern="1200"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kern="1200" cap="none" normalizeH="0" baseline="0" dirty="0" smtClean="0">
                          <a:ln>
                            <a:noFill/>
                          </a:ln>
                          <a:effectLst/>
                          <a:latin typeface="黑体" panose="02010609060101010101" pitchFamily="2" charset="-122"/>
                          <a:ea typeface="黑体" panose="02010609060101010101" pitchFamily="2" charset="-122"/>
                        </a:rPr>
                        <a:t>预算</a:t>
                      </a:r>
                      <a:endParaRPr kumimoji="0" lang="en-US" sz="1200" b="0" i="0" u="none" strike="noStrike" kern="1200"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资产管理；合同管理；支付管理</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575929">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IT</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接收请求回顾</a:t>
                      </a:r>
                      <a:endParaRPr kumimoji="0" lang="en-US" sz="14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月度回顾</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IT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部门服务量</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分类的</a:t>
                      </a:r>
                      <a:r>
                        <a:rPr kumimoji="0" lang="en-US" altLang="zh-CN" sz="1200" u="none" strike="noStrike" cap="none" normalizeH="0" baseline="0" dirty="0" smtClean="0">
                          <a:ln>
                            <a:noFill/>
                          </a:ln>
                          <a:effectLst/>
                          <a:latin typeface="黑体" panose="02010609060101010101" pitchFamily="2" charset="-122"/>
                          <a:ea typeface="黑体" panose="02010609060101010101" pitchFamily="2" charset="-122"/>
                        </a:rPr>
                        <a:t>IT</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请求报告</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IT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基础架构问题回顾</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&amp;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改善计划</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报表功能</a:t>
                      </a: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r h="618764">
                <a:tc>
                  <a:txBody>
                    <a:bodyPr/>
                    <a:lstStyle/>
                    <a:p>
                      <a:pPr marL="0" marR="0" lvl="0" indent="0" algn="ctr" defTabSz="914400" rtl="0" eaLnBrk="0" fontAlgn="base" latinLnBrk="0" hangingPunct="0">
                        <a:lnSpc>
                          <a:spcPct val="120000"/>
                        </a:lnSpc>
                        <a:spcBef>
                          <a:spcPct val="0"/>
                        </a:spcBef>
                        <a:spcAft>
                          <a:spcPct val="0"/>
                        </a:spcAft>
                        <a:buClrTx/>
                        <a:buSzPct val="80000"/>
                        <a:buFontTx/>
                        <a:buNone/>
                        <a:defRPr/>
                      </a:pP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IT </a:t>
                      </a:r>
                      <a:r>
                        <a:rPr kumimoji="0" lang="zh-CN" altLang="en-US" sz="1400" u="none" strike="noStrike" cap="none" normalizeH="0" baseline="0" dirty="0" smtClean="0">
                          <a:ln>
                            <a:noFill/>
                          </a:ln>
                          <a:effectLst/>
                          <a:latin typeface="黑体" panose="02010609060101010101" pitchFamily="2" charset="-122"/>
                          <a:ea typeface="黑体" panose="02010609060101010101" pitchFamily="2" charset="-122"/>
                        </a:rPr>
                        <a:t>资源管理</a:t>
                      </a:r>
                      <a:r>
                        <a:rPr kumimoji="0" lang="en-US" sz="1400" u="none" strike="noStrike" cap="none" normalizeH="0" baseline="0" dirty="0" smtClean="0">
                          <a:ln>
                            <a:noFill/>
                          </a:ln>
                          <a:effectLst/>
                          <a:latin typeface="黑体" panose="02010609060101010101" pitchFamily="2" charset="-122"/>
                          <a:ea typeface="黑体" panose="02010609060101010101" pitchFamily="2" charset="-122"/>
                        </a:rPr>
                        <a:t> </a:t>
                      </a:r>
                      <a:endParaRPr kumimoji="0" lang="en-US" sz="14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综合报表</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员工工作量</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请求和任务的处理分析</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绩效考核</a:t>
                      </a: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工作正常情况的参考</a:t>
                      </a:r>
                      <a:endParaRPr kumimoji="0" lang="en-US" sz="1200" b="0" i="0" u="none" strike="noStrike" cap="none" normalizeH="0" baseline="0" dirty="0" smtClean="0">
                        <a:ln>
                          <a:noFill/>
                        </a:ln>
                        <a:solidFill>
                          <a:schemeClr val="tx2"/>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c>
                  <a:txBody>
                    <a:bodyPr/>
                    <a:lstStyle/>
                    <a:p>
                      <a:pPr marL="0" marR="0" lvl="0" indent="0" algn="ctr" defTabSz="914400" rtl="0" eaLnBrk="0" fontAlgn="base" latinLnBrk="0" hangingPunct="0">
                        <a:lnSpc>
                          <a:spcPct val="120000"/>
                        </a:lnSpc>
                        <a:spcBef>
                          <a:spcPct val="0"/>
                        </a:spcBef>
                        <a:spcAft>
                          <a:spcPct val="0"/>
                        </a:spcAft>
                        <a:buClrTx/>
                        <a:buSzPct val="80000"/>
                        <a:buFontTx/>
                        <a:buNone/>
                      </a:pPr>
                      <a:r>
                        <a:rPr kumimoji="0" lang="en-US" sz="1200" u="none" strike="noStrike" cap="none" normalizeH="0" baseline="0" dirty="0" smtClean="0">
                          <a:ln>
                            <a:noFill/>
                          </a:ln>
                          <a:effectLst/>
                          <a:latin typeface="黑体" panose="02010609060101010101" pitchFamily="2" charset="-122"/>
                          <a:ea typeface="黑体" panose="02010609060101010101" pitchFamily="2" charset="-122"/>
                        </a:rPr>
                        <a:t>SD: </a:t>
                      </a:r>
                      <a:r>
                        <a:rPr kumimoji="0" lang="zh-CN" altLang="en-US" sz="1200" u="none" strike="noStrike" cap="none" normalizeH="0" baseline="0" dirty="0" smtClean="0">
                          <a:ln>
                            <a:noFill/>
                          </a:ln>
                          <a:effectLst/>
                          <a:latin typeface="黑体" panose="02010609060101010101" pitchFamily="2" charset="-122"/>
                          <a:ea typeface="黑体" panose="02010609060101010101" pitchFamily="2" charset="-122"/>
                        </a:rPr>
                        <a:t>报表功能</a:t>
                      </a:r>
                      <a:endParaRPr kumimoji="0" lang="en-US" sz="1200" u="none" strike="noStrike" cap="none" normalizeH="0" baseline="0" dirty="0" smtClean="0">
                        <a:ln>
                          <a:noFill/>
                        </a:ln>
                        <a:effectLst/>
                        <a:latin typeface="黑体" panose="02010609060101010101" pitchFamily="2" charset="-122"/>
                        <a:ea typeface="黑体" panose="02010609060101010101" pitchFamily="2" charset="-122"/>
                      </a:endParaRPr>
                    </a:p>
                    <a:p>
                      <a:pPr marL="0" marR="0" lvl="0" indent="0" algn="ctr" defTabSz="914400" rtl="0" eaLnBrk="0" fontAlgn="base" latinLnBrk="0" hangingPunct="0">
                        <a:lnSpc>
                          <a:spcPct val="120000"/>
                        </a:lnSpc>
                        <a:spcBef>
                          <a:spcPct val="0"/>
                        </a:spcBef>
                        <a:spcAft>
                          <a:spcPct val="0"/>
                        </a:spcAft>
                        <a:buClrTx/>
                        <a:buSzPct val="80000"/>
                        <a:buFontTx/>
                        <a:buNone/>
                      </a:pPr>
                      <a:endParaRPr kumimoji="0" lang="en-US" sz="12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cs typeface="Arial" panose="020B0604020202020204" pitchFamily="34" charset="0"/>
                      </a:endParaRPr>
                    </a:p>
                  </a:txBody>
                  <a:tcPr marL="0" marR="0" marT="0" marB="0" anchor="ctr" horzOverflow="overflow"/>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5" name="矩形 9"/>
          <p:cNvSpPr/>
          <p:nvPr/>
        </p:nvSpPr>
        <p:spPr>
          <a:xfrm>
            <a:off x="0" y="6562725"/>
            <a:ext cx="765175" cy="295275"/>
          </a:xfrm>
          <a:prstGeom prst="rect">
            <a:avLst/>
          </a:prstGeom>
          <a:noFill/>
          <a:ln w="9525">
            <a:noFill/>
          </a:ln>
        </p:spPr>
        <p:txBody>
          <a:bodyPr anchor="t" anchorCtr="0">
            <a:spAutoFit/>
          </a:bodyPr>
          <a:p>
            <a:pPr algn="ctr" eaLnBrk="0" hangingPunct="0">
              <a:lnSpc>
                <a:spcPct val="90000"/>
              </a:lnSpc>
              <a:spcBef>
                <a:spcPct val="50000"/>
              </a:spcBef>
              <a:buFont typeface="Wingdings" panose="05000000000000000000" pitchFamily="2" charset="2"/>
            </a:pPr>
            <a:r>
              <a:rPr lang="en-US" altLang="zh-CN" sz="1400" dirty="0">
                <a:latin typeface="Arial" panose="020B0604020202020204" pitchFamily="34" charset="0"/>
              </a:rPr>
              <a:t>Page 5</a:t>
            </a:r>
            <a:endParaRPr lang="en-US" altLang="zh-CN" sz="1400" dirty="0">
              <a:latin typeface="Arial" panose="020B0604020202020204" pitchFamily="34" charset="0"/>
            </a:endParaRPr>
          </a:p>
        </p:txBody>
      </p:sp>
      <p:pic>
        <p:nvPicPr>
          <p:cNvPr id="62466" name="图片 5"/>
          <p:cNvPicPr>
            <a:picLocks noChangeAspect="1"/>
          </p:cNvPicPr>
          <p:nvPr/>
        </p:nvPicPr>
        <p:blipFill>
          <a:blip r:embed="rId1"/>
          <a:stretch>
            <a:fillRect/>
          </a:stretch>
        </p:blipFill>
        <p:spPr>
          <a:xfrm>
            <a:off x="0" y="1230313"/>
            <a:ext cx="9144000" cy="5627687"/>
          </a:xfrm>
          <a:prstGeom prst="rect">
            <a:avLst/>
          </a:prstGeom>
          <a:noFill/>
          <a:ln w="9525">
            <a:noFill/>
          </a:ln>
        </p:spPr>
      </p:pic>
      <p:sp>
        <p:nvSpPr>
          <p:cNvPr id="62467" name="标题 1"/>
          <p:cNvSpPr txBox="1"/>
          <p:nvPr/>
        </p:nvSpPr>
        <p:spPr>
          <a:xfrm>
            <a:off x="990600" y="228600"/>
            <a:ext cx="7086600" cy="487363"/>
          </a:xfrm>
          <a:prstGeom prst="rect">
            <a:avLst/>
          </a:prstGeom>
          <a:noFill/>
          <a:ln w="9525">
            <a:noFill/>
          </a:ln>
          <a:effectLst>
            <a:outerShdw dist="35921" dir="2699999" algn="ctr" rotWithShape="0">
              <a:srgbClr val="000000"/>
            </a:outerShdw>
          </a:effectLst>
        </p:spPr>
        <p:txBody>
          <a:bodyPr anchor="ctr" anchorCtr="0"/>
          <a:p>
            <a:pPr>
              <a:buClrTx/>
              <a:buFont typeface="Wingdings" panose="05000000000000000000" pitchFamily="2" charset="2"/>
            </a:pPr>
            <a:r>
              <a:rPr lang="zh-CN" altLang="en-US" sz="3200" b="0" dirty="0">
                <a:solidFill>
                  <a:schemeClr val="bg1"/>
                </a:solidFill>
                <a:latin typeface="Arial" panose="020B0604020202020204" pitchFamily="34" charset="0"/>
              </a:rPr>
              <a:t>事件处理流程举例</a:t>
            </a:r>
            <a:endParaRPr lang="zh-CN" altLang="en-US" sz="3200" b="0" dirty="0">
              <a:solidFill>
                <a:schemeClr val="bg1"/>
              </a:solidFill>
              <a:latin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3" name="标题 1"/>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综合</a:t>
            </a:r>
            <a:r>
              <a:rPr lang="en-US" altLang="zh-CN" dirty="0">
                <a:ea typeface="宋体" panose="02010600030101010101" pitchFamily="2" charset="-122"/>
              </a:rPr>
              <a:t>IT</a:t>
            </a:r>
            <a:r>
              <a:rPr lang="zh-CN" altLang="en-US" dirty="0">
                <a:ea typeface="宋体" panose="02010600030101010101" pitchFamily="2" charset="-122"/>
              </a:rPr>
              <a:t>服务管理解决方案视图</a:t>
            </a:r>
            <a:endParaRPr lang="zh-CN" altLang="en-US" dirty="0">
              <a:ea typeface="宋体" panose="02010600030101010101" pitchFamily="2" charset="-122"/>
            </a:endParaRPr>
          </a:p>
        </p:txBody>
      </p:sp>
      <p:pic>
        <p:nvPicPr>
          <p:cNvPr id="64514" name="Picture 5" descr="D:\公司项目\AdventNet综合解决方案.JPG"/>
          <p:cNvPicPr>
            <a:picLocks noChangeAspect="1"/>
          </p:cNvPicPr>
          <p:nvPr/>
        </p:nvPicPr>
        <p:blipFill>
          <a:blip r:embed="rId1"/>
          <a:stretch>
            <a:fillRect/>
          </a:stretch>
        </p:blipFill>
        <p:spPr>
          <a:xfrm>
            <a:off x="0" y="785813"/>
            <a:ext cx="9144000" cy="6072187"/>
          </a:xfrm>
          <a:prstGeom prst="rect">
            <a:avLst/>
          </a:prstGeom>
          <a:noFill/>
          <a:ln w="9525">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5537" name="Group 2"/>
          <p:cNvGrpSpPr/>
          <p:nvPr/>
        </p:nvGrpSpPr>
        <p:grpSpPr>
          <a:xfrm>
            <a:off x="-2395537" y="1600200"/>
            <a:ext cx="9253537" cy="4824413"/>
            <a:chOff x="-1509" y="1008"/>
            <a:chExt cx="5829" cy="3039"/>
          </a:xfrm>
        </p:grpSpPr>
        <p:sp>
          <p:nvSpPr>
            <p:cNvPr id="53" name="AutoShape 3"/>
            <p:cNvSpPr>
              <a:spLocks noChangeArrowheads="1"/>
            </p:cNvSpPr>
            <p:nvPr/>
          </p:nvSpPr>
          <p:spPr bwMode="ltGray">
            <a:xfrm rot="5400000">
              <a:off x="-1526" y="1024"/>
              <a:ext cx="3039" cy="3005"/>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 name="AutoShape 4"/>
            <p:cNvSpPr>
              <a:spLocks noChangeArrowheads="1"/>
            </p:cNvSpPr>
            <p:nvPr/>
          </p:nvSpPr>
          <p:spPr bwMode="blackGray">
            <a:xfrm rot="5400000" flipH="1">
              <a:off x="-1269" y="1299"/>
              <a:ext cx="2540" cy="2475"/>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65540" name="Group 5"/>
            <p:cNvGrpSpPr/>
            <p:nvPr/>
          </p:nvGrpSpPr>
          <p:grpSpPr>
            <a:xfrm>
              <a:off x="912" y="1243"/>
              <a:ext cx="2984" cy="320"/>
              <a:chOff x="912" y="1243"/>
              <a:chExt cx="2984" cy="320"/>
            </a:xfrm>
          </p:grpSpPr>
          <p:sp>
            <p:nvSpPr>
              <p:cNvPr id="65541" name="AutoShape 6"/>
              <p:cNvSpPr/>
              <p:nvPr/>
            </p:nvSpPr>
            <p:spPr>
              <a:xfrm>
                <a:off x="1112" y="1243"/>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是什么</a:t>
                </a:r>
                <a:endParaRPr lang="en-US" altLang="zh-CN" dirty="0">
                  <a:solidFill>
                    <a:schemeClr val="tx2"/>
                  </a:solidFill>
                  <a:latin typeface="Arial" panose="020B0604020202020204" pitchFamily="34" charset="0"/>
                </a:endParaRPr>
              </a:p>
            </p:txBody>
          </p:sp>
          <p:grpSp>
            <p:nvGrpSpPr>
              <p:cNvPr id="65542" name="Group 7"/>
              <p:cNvGrpSpPr/>
              <p:nvPr/>
            </p:nvGrpSpPr>
            <p:grpSpPr>
              <a:xfrm>
                <a:off x="912" y="1299"/>
                <a:ext cx="240" cy="240"/>
                <a:chOff x="2078" y="1680"/>
                <a:chExt cx="1615" cy="1615"/>
              </a:xfrm>
            </p:grpSpPr>
            <p:sp>
              <p:nvSpPr>
                <p:cNvPr id="65543" name="Oval 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5544" name="Oval 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6" name="Oval 1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46" name="Oval 11"/>
                <p:cNvSpPr/>
                <p:nvPr/>
              </p:nvSpPr>
              <p:spPr>
                <a:xfrm>
                  <a:off x="2254" y="1856"/>
                  <a:ext cx="1262" cy="1264"/>
                </a:xfrm>
                <a:prstGeom prst="ellipse">
                  <a:avLst/>
                </a:prstGeom>
                <a:gradFill rotWithShape="1">
                  <a:gsLst>
                    <a:gs pos="0">
                      <a:srgbClr val="000000"/>
                    </a:gs>
                    <a:gs pos="100000">
                      <a:srgbClr val="FFCC00"/>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8" name="Oval 1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48" name="Oval 13"/>
                <p:cNvSpPr/>
                <p:nvPr/>
              </p:nvSpPr>
              <p:spPr>
                <a:xfrm>
                  <a:off x="2337" y="1939"/>
                  <a:ext cx="1096" cy="1098"/>
                </a:xfrm>
                <a:prstGeom prst="ellipse">
                  <a:avLst/>
                </a:prstGeom>
                <a:gradFill rotWithShape="1">
                  <a:gsLst>
                    <a:gs pos="0">
                      <a:srgbClr val="FFCC00"/>
                    </a:gs>
                    <a:gs pos="100000">
                      <a:srgbClr val="7C6300"/>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65549" name="Group 14"/>
            <p:cNvGrpSpPr/>
            <p:nvPr/>
          </p:nvGrpSpPr>
          <p:grpSpPr>
            <a:xfrm>
              <a:off x="1248" y="1728"/>
              <a:ext cx="2976" cy="320"/>
              <a:chOff x="1248" y="1728"/>
              <a:chExt cx="2976" cy="320"/>
            </a:xfrm>
          </p:grpSpPr>
          <p:sp>
            <p:nvSpPr>
              <p:cNvPr id="65550" name="AutoShape 15"/>
              <p:cNvSpPr/>
              <p:nvPr/>
            </p:nvSpPr>
            <p:spPr>
              <a:xfrm>
                <a:off x="1440" y="1728"/>
                <a:ext cx="2784" cy="320"/>
              </a:xfrm>
              <a:prstGeom prst="roundRect">
                <a:avLst>
                  <a:gd name="adj" fmla="val 50000"/>
                </a:avLst>
              </a:prstGeom>
              <a:solidFill>
                <a:schemeClr val="bg1"/>
              </a:solid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的核心流程和模块</a:t>
                </a:r>
                <a:endParaRPr lang="en-US" altLang="zh-CN" dirty="0">
                  <a:solidFill>
                    <a:schemeClr val="tx2"/>
                  </a:solidFill>
                  <a:latin typeface="Arial" panose="020B0604020202020204" pitchFamily="34" charset="0"/>
                </a:endParaRPr>
              </a:p>
            </p:txBody>
          </p:sp>
          <p:grpSp>
            <p:nvGrpSpPr>
              <p:cNvPr id="65551" name="Group 16"/>
              <p:cNvGrpSpPr/>
              <p:nvPr/>
            </p:nvGrpSpPr>
            <p:grpSpPr>
              <a:xfrm>
                <a:off x="1248" y="1795"/>
                <a:ext cx="240" cy="240"/>
                <a:chOff x="2078" y="1680"/>
                <a:chExt cx="1615" cy="1615"/>
              </a:xfrm>
            </p:grpSpPr>
            <p:sp>
              <p:nvSpPr>
                <p:cNvPr id="65552" name="Oval 17"/>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5553" name="Oval 18"/>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8" name="Oval 1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55" name="Oval 20"/>
                <p:cNvSpPr/>
                <p:nvPr/>
              </p:nvSpPr>
              <p:spPr>
                <a:xfrm>
                  <a:off x="2254" y="1856"/>
                  <a:ext cx="1262" cy="1264"/>
                </a:xfrm>
                <a:prstGeom prst="ellipse">
                  <a:avLst/>
                </a:prstGeom>
                <a:gradFill rotWithShape="1">
                  <a:gsLst>
                    <a:gs pos="0">
                      <a:srgbClr val="000000"/>
                    </a:gs>
                    <a:gs pos="100000">
                      <a:srgbClr val="48BE67"/>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90" name="Oval 2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57" name="Oval 22"/>
                <p:cNvSpPr/>
                <p:nvPr/>
              </p:nvSpPr>
              <p:spPr>
                <a:xfrm>
                  <a:off x="2337" y="1939"/>
                  <a:ext cx="1096" cy="1098"/>
                </a:xfrm>
                <a:prstGeom prst="ellipse">
                  <a:avLst/>
                </a:prstGeom>
                <a:gradFill rotWithShape="1">
                  <a:gsLst>
                    <a:gs pos="0">
                      <a:srgbClr val="48BE67"/>
                    </a:gs>
                    <a:gs pos="100000">
                      <a:srgbClr val="235C32"/>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65558" name="Group 23"/>
            <p:cNvGrpSpPr/>
            <p:nvPr/>
          </p:nvGrpSpPr>
          <p:grpSpPr>
            <a:xfrm>
              <a:off x="1344" y="2275"/>
              <a:ext cx="2976" cy="320"/>
              <a:chOff x="1344" y="2275"/>
              <a:chExt cx="2976" cy="320"/>
            </a:xfrm>
          </p:grpSpPr>
          <p:sp>
            <p:nvSpPr>
              <p:cNvPr id="65559" name="AutoShape 24"/>
              <p:cNvSpPr/>
              <p:nvPr/>
            </p:nvSpPr>
            <p:spPr>
              <a:xfrm>
                <a:off x="1536" y="2275"/>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企业</a:t>
                </a:r>
                <a:r>
                  <a:rPr lang="en-US" altLang="zh-CN" dirty="0">
                    <a:solidFill>
                      <a:schemeClr val="tx2"/>
                    </a:solidFill>
                    <a:latin typeface="Arial" panose="020B0604020202020204" pitchFamily="34" charset="0"/>
                  </a:rPr>
                  <a:t>IT</a:t>
                </a:r>
                <a:r>
                  <a:rPr lang="zh-CN" altLang="en-US" dirty="0">
                    <a:solidFill>
                      <a:schemeClr val="tx2"/>
                    </a:solidFill>
                    <a:latin typeface="Arial" panose="020B0604020202020204" pitchFamily="34" charset="0"/>
                  </a:rPr>
                  <a:t>管理面临的挑战</a:t>
                </a:r>
                <a:endParaRPr lang="en-US" altLang="zh-CN" dirty="0">
                  <a:solidFill>
                    <a:schemeClr val="tx2"/>
                  </a:solidFill>
                  <a:latin typeface="Arial" panose="020B0604020202020204" pitchFamily="34" charset="0"/>
                </a:endParaRPr>
              </a:p>
            </p:txBody>
          </p:sp>
          <p:grpSp>
            <p:nvGrpSpPr>
              <p:cNvPr id="65560" name="Group 25"/>
              <p:cNvGrpSpPr/>
              <p:nvPr/>
            </p:nvGrpSpPr>
            <p:grpSpPr>
              <a:xfrm>
                <a:off x="1344" y="2323"/>
                <a:ext cx="240" cy="240"/>
                <a:chOff x="2078" y="1680"/>
                <a:chExt cx="1615" cy="1615"/>
              </a:xfrm>
            </p:grpSpPr>
            <p:sp>
              <p:nvSpPr>
                <p:cNvPr id="65561" name="Oval 26"/>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5562" name="Oval 27"/>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0" name="Oval 28"/>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64" name="Oval 29"/>
                <p:cNvSpPr/>
                <p:nvPr/>
              </p:nvSpPr>
              <p:spPr>
                <a:xfrm>
                  <a:off x="2254" y="1856"/>
                  <a:ext cx="1262" cy="1264"/>
                </a:xfrm>
                <a:prstGeom prst="ellipse">
                  <a:avLst/>
                </a:prstGeom>
                <a:gradFill rotWithShape="1">
                  <a:gsLst>
                    <a:gs pos="0">
                      <a:srgbClr val="21B3E1"/>
                    </a:gs>
                    <a:gs pos="100000">
                      <a:srgbClr val="0F5368"/>
                    </a:gs>
                  </a:gsLst>
                  <a:lin ang="54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82" name="Oval 30"/>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66" name="Oval 31"/>
                <p:cNvSpPr/>
                <p:nvPr/>
              </p:nvSpPr>
              <p:spPr>
                <a:xfrm>
                  <a:off x="2337" y="1939"/>
                  <a:ext cx="1096" cy="1098"/>
                </a:xfrm>
                <a:prstGeom prst="ellipse">
                  <a:avLst/>
                </a:prstGeom>
                <a:gradFill rotWithShape="1">
                  <a:gsLst>
                    <a:gs pos="0">
                      <a:srgbClr val="21B3E1"/>
                    </a:gs>
                    <a:gs pos="100000">
                      <a:srgbClr val="1057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65567" name="Group 32"/>
            <p:cNvGrpSpPr/>
            <p:nvPr/>
          </p:nvGrpSpPr>
          <p:grpSpPr>
            <a:xfrm>
              <a:off x="1248" y="2787"/>
              <a:ext cx="2996" cy="320"/>
              <a:chOff x="1248" y="2787"/>
              <a:chExt cx="2996" cy="320"/>
            </a:xfrm>
          </p:grpSpPr>
          <p:sp>
            <p:nvSpPr>
              <p:cNvPr id="65568" name="AutoShape 33"/>
              <p:cNvSpPr/>
              <p:nvPr/>
            </p:nvSpPr>
            <p:spPr>
              <a:xfrm>
                <a:off x="1460" y="2787"/>
                <a:ext cx="2784" cy="320"/>
              </a:xfrm>
              <a:prstGeom prst="roundRect">
                <a:avLst>
                  <a:gd name="adj" fmla="val 50000"/>
                </a:avLst>
              </a:prstGeom>
              <a:noFill/>
              <a:ln w="28575" cap="flat" cmpd="sng">
                <a:solidFill>
                  <a:schemeClr val="bg2"/>
                </a:solidFill>
                <a:prstDash val="solid"/>
                <a:round/>
                <a:headEnd type="none" w="med" len="med"/>
                <a:tailEnd type="none" w="med" len="med"/>
              </a:ln>
            </p:spPr>
            <p:txBody>
              <a:bodyPr wrap="none" anchor="ctr" anchorCtr="0"/>
              <a:p>
                <a:pPr algn="ctr" eaLnBrk="0" hangingPunct="0">
                  <a:buFont typeface="Wingdings" panose="05000000000000000000" pitchFamily="2" charset="2"/>
                </a:pPr>
                <a:r>
                  <a:rPr lang="zh-CN" altLang="en-US" dirty="0">
                    <a:solidFill>
                      <a:schemeClr val="tx2"/>
                    </a:solidFill>
                    <a:latin typeface="Arial" panose="020B0604020202020204" pitchFamily="34" charset="0"/>
                  </a:rPr>
                  <a:t>如何应用</a:t>
                </a:r>
                <a:r>
                  <a:rPr lang="en-US" altLang="zh-CN" dirty="0">
                    <a:solidFill>
                      <a:schemeClr val="tx2"/>
                    </a:solidFill>
                    <a:latin typeface="Arial" panose="020B0604020202020204" pitchFamily="34" charset="0"/>
                  </a:rPr>
                  <a:t>ITIL</a:t>
                </a:r>
                <a:r>
                  <a:rPr lang="zh-CN" altLang="en-US" dirty="0">
                    <a:solidFill>
                      <a:schemeClr val="tx2"/>
                    </a:solidFill>
                    <a:latin typeface="Arial" panose="020B0604020202020204" pitchFamily="34" charset="0"/>
                  </a:rPr>
                  <a:t>解决企业面临的挑战</a:t>
                </a:r>
                <a:endParaRPr lang="en-US" altLang="zh-CN" dirty="0">
                  <a:solidFill>
                    <a:schemeClr val="tx2"/>
                  </a:solidFill>
                  <a:latin typeface="Arial" panose="020B0604020202020204" pitchFamily="34" charset="0"/>
                </a:endParaRPr>
              </a:p>
            </p:txBody>
          </p:sp>
          <p:grpSp>
            <p:nvGrpSpPr>
              <p:cNvPr id="65569" name="Group 34"/>
              <p:cNvGrpSpPr/>
              <p:nvPr/>
            </p:nvGrpSpPr>
            <p:grpSpPr>
              <a:xfrm>
                <a:off x="1248" y="2851"/>
                <a:ext cx="240" cy="240"/>
                <a:chOff x="2078" y="1680"/>
                <a:chExt cx="1615" cy="1615"/>
              </a:xfrm>
            </p:grpSpPr>
            <p:sp>
              <p:nvSpPr>
                <p:cNvPr id="65570" name="Oval 35"/>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5571" name="Oval 36"/>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2" name="Oval 37"/>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73" name="Oval 38"/>
                <p:cNvSpPr/>
                <p:nvPr/>
              </p:nvSpPr>
              <p:spPr>
                <a:xfrm>
                  <a:off x="2254" y="1856"/>
                  <a:ext cx="1262" cy="1264"/>
                </a:xfrm>
                <a:prstGeom prst="ellipse">
                  <a:avLst/>
                </a:prstGeom>
                <a:gradFill rotWithShape="1">
                  <a:gsLst>
                    <a:gs pos="0">
                      <a:srgbClr val="000000"/>
                    </a:gs>
                    <a:gs pos="100000">
                      <a:srgbClr val="8D67E1"/>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4" name="Oval 39"/>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75" name="Oval 40"/>
                <p:cNvSpPr/>
                <p:nvPr/>
              </p:nvSpPr>
              <p:spPr>
                <a:xfrm>
                  <a:off x="2337" y="1939"/>
                  <a:ext cx="1096" cy="1098"/>
                </a:xfrm>
                <a:prstGeom prst="ellipse">
                  <a:avLst/>
                </a:prstGeom>
                <a:gradFill rotWithShape="1">
                  <a:gsLst>
                    <a:gs pos="0">
                      <a:srgbClr val="8D67E1"/>
                    </a:gs>
                    <a:gs pos="100000">
                      <a:srgbClr val="45326D"/>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nvGrpSpPr>
            <p:cNvPr id="65576" name="Group 41"/>
            <p:cNvGrpSpPr/>
            <p:nvPr/>
          </p:nvGrpSpPr>
          <p:grpSpPr>
            <a:xfrm>
              <a:off x="960" y="3308"/>
              <a:ext cx="2972" cy="320"/>
              <a:chOff x="960" y="3308"/>
              <a:chExt cx="2972" cy="320"/>
            </a:xfrm>
          </p:grpSpPr>
          <p:sp>
            <p:nvSpPr>
              <p:cNvPr id="60" name="AutoShape 42"/>
              <p:cNvSpPr>
                <a:spLocks noChangeArrowheads="1"/>
              </p:cNvSpPr>
              <p:nvPr/>
            </p:nvSpPr>
            <p:spPr bwMode="gray">
              <a:xfrm>
                <a:off x="1148" y="3308"/>
                <a:ext cx="2784" cy="320"/>
              </a:xfrm>
              <a:prstGeom prst="roundRect">
                <a:avLst>
                  <a:gd name="adj" fmla="val 50000"/>
                </a:avLst>
              </a:prstGeom>
              <a:solidFill>
                <a:schemeClr val="accent1">
                  <a:lumMod val="40000"/>
                  <a:lumOff val="60000"/>
                </a:schemeClr>
              </a:solidFill>
              <a:ln w="28575" algn="ctr">
                <a:solidFill>
                  <a:schemeClr val="bg2"/>
                </a:solidFill>
                <a:rou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zh-CN" altLang="en-US"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rPr>
                  <a:t>案例分析</a:t>
                </a:r>
                <a:endParaRPr kumimoji="0" lang="en-US" altLang="zh-CN" sz="1800" b="1" i="0" u="none" strike="noStrike" kern="1200" cap="none" spc="0" normalizeH="0" baseline="0" noProof="0" dirty="0">
                  <a:ln>
                    <a:noFill/>
                  </a:ln>
                  <a:solidFill>
                    <a:schemeClr val="tx2"/>
                  </a:solidFill>
                  <a:effectLst/>
                  <a:uLnTx/>
                  <a:uFillTx/>
                  <a:latin typeface="Arial" panose="020B0604020202020204" pitchFamily="34" charset="0"/>
                  <a:ea typeface="宋体" panose="02010600030101010101" pitchFamily="2" charset="-122"/>
                  <a:cs typeface="+mn-cs"/>
                </a:endParaRPr>
              </a:p>
            </p:txBody>
          </p:sp>
          <p:grpSp>
            <p:nvGrpSpPr>
              <p:cNvPr id="65578" name="Group 43"/>
              <p:cNvGrpSpPr/>
              <p:nvPr/>
            </p:nvGrpSpPr>
            <p:grpSpPr>
              <a:xfrm>
                <a:off x="960" y="3339"/>
                <a:ext cx="224" cy="240"/>
                <a:chOff x="2078" y="1680"/>
                <a:chExt cx="1615" cy="1615"/>
              </a:xfrm>
            </p:grpSpPr>
            <p:sp>
              <p:nvSpPr>
                <p:cNvPr id="65579" name="Oval 44"/>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5580" name="Oval 45"/>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4" name="Oval 46"/>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82" name="Oval 47"/>
                <p:cNvSpPr/>
                <p:nvPr/>
              </p:nvSpPr>
              <p:spPr>
                <a:xfrm>
                  <a:off x="2254" y="1856"/>
                  <a:ext cx="1262" cy="1264"/>
                </a:xfrm>
                <a:prstGeom prst="ellipse">
                  <a:avLst/>
                </a:prstGeom>
                <a:gradFill rotWithShape="1">
                  <a:gsLst>
                    <a:gs pos="0">
                      <a:srgbClr val="000000"/>
                    </a:gs>
                    <a:gs pos="100000">
                      <a:srgbClr val="E35E23"/>
                    </a:gs>
                  </a:gsLst>
                  <a:lin ang="2700000" scaled="1"/>
                  <a:tileRect/>
                </a:gradFill>
                <a:ln w="38100">
                  <a:noFill/>
                </a:ln>
              </p:spPr>
              <p:txBody>
                <a:bodyPr wrap="none"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sp>
              <p:nvSpPr>
                <p:cNvPr id="66" name="Oval 48"/>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zh-CN" altLang="en-US" sz="18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5584" name="Oval 49"/>
                <p:cNvSpPr/>
                <p:nvPr/>
              </p:nvSpPr>
              <p:spPr>
                <a:xfrm>
                  <a:off x="2337" y="1939"/>
                  <a:ext cx="1096" cy="1098"/>
                </a:xfrm>
                <a:prstGeom prst="ellipse">
                  <a:avLst/>
                </a:prstGeom>
                <a:gradFill rotWithShape="1">
                  <a:gsLst>
                    <a:gs pos="0">
                      <a:srgbClr val="E35E23"/>
                    </a:gs>
                    <a:gs pos="100000">
                      <a:srgbClr val="6E2E11"/>
                    </a:gs>
                  </a:gsLst>
                  <a:lin ang="2700000" scaled="1"/>
                  <a:tileRect/>
                </a:gradFill>
                <a:ln w="38100">
                  <a:noFill/>
                </a:ln>
              </p:spPr>
              <p:txBody>
                <a:bodyPr anchor="ctr" anchorCtr="0">
                  <a:spAutoFit/>
                </a:bodyPr>
                <a:p>
                  <a:pPr algn="ctr" eaLnBrk="0" hangingPunct="0">
                    <a:buFont typeface="Wingdings" panose="05000000000000000000" pitchFamily="2" charset="2"/>
                  </a:pPr>
                  <a:endParaRPr lang="zh-CN" altLang="en-US" dirty="0">
                    <a:latin typeface="Arial" panose="020B0604020202020204" pitchFamily="34" charset="0"/>
                  </a:endParaRPr>
                </a:p>
              </p:txBody>
            </p:sp>
          </p:grpSp>
        </p:gr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6" name="图示 35"/>
          <p:cNvGraphicFramePr/>
          <p:nvPr/>
        </p:nvGraphicFramePr>
        <p:xfrm>
          <a:off x="428596" y="1214422"/>
          <a:ext cx="8286808" cy="492922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6" name="矩形 5"/>
          <p:cNvSpPr/>
          <p:nvPr/>
        </p:nvSpPr>
        <p:spPr>
          <a:xfrm>
            <a:off x="1071538" y="1357297"/>
            <a:ext cx="604653" cy="923331"/>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A</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7" name="矩形 6"/>
          <p:cNvSpPr/>
          <p:nvPr/>
        </p:nvSpPr>
        <p:spPr>
          <a:xfrm>
            <a:off x="1071537" y="2571744"/>
            <a:ext cx="561372"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B</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8" name="矩形 7"/>
          <p:cNvSpPr/>
          <p:nvPr/>
        </p:nvSpPr>
        <p:spPr>
          <a:xfrm>
            <a:off x="1071538" y="3862992"/>
            <a:ext cx="553357"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C</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9" name="矩形 8"/>
          <p:cNvSpPr/>
          <p:nvPr/>
        </p:nvSpPr>
        <p:spPr>
          <a:xfrm>
            <a:off x="1071537" y="5077438"/>
            <a:ext cx="611065"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D</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66566" name="标题 1"/>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威立雅</a:t>
            </a:r>
            <a:r>
              <a:rPr lang="en-US" altLang="zh-CN" dirty="0">
                <a:ea typeface="宋体" panose="02010600030101010101" pitchFamily="2" charset="-122"/>
              </a:rPr>
              <a:t>(</a:t>
            </a:r>
            <a:r>
              <a:rPr lang="zh-CN" altLang="en-US" dirty="0">
                <a:ea typeface="宋体" panose="02010600030101010101" pitchFamily="2" charset="-122"/>
              </a:rPr>
              <a:t>上海</a:t>
            </a:r>
            <a:r>
              <a:rPr lang="en-US" altLang="zh-CN" dirty="0">
                <a:ea typeface="宋体" panose="02010600030101010101" pitchFamily="2" charset="-122"/>
              </a:rPr>
              <a:t>)</a:t>
            </a:r>
            <a:r>
              <a:rPr lang="zh-CN" altLang="en-US" dirty="0">
                <a:ea typeface="宋体" panose="02010600030101010101" pitchFamily="2" charset="-122"/>
              </a:rPr>
              <a:t>水务集团案例</a:t>
            </a:r>
            <a:endParaRPr lang="zh-CN" altLang="en-US" dirty="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dissolve">
                                      <p:cBhvr>
                                        <p:cTn id="7" dur="500"/>
                                        <p:tgtEl>
                                          <p:spTgt spid="36"/>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5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500"/>
                                        <p:tgtEl>
                                          <p:spTgt spid="8"/>
                                        </p:tgtEl>
                                      </p:cBhvr>
                                    </p:animEffect>
                                  </p:childTnLst>
                                </p:cTn>
                              </p:par>
                              <p:par>
                                <p:cTn id="17" presetID="9"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ssolv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8" name="图示 7"/>
          <p:cNvGraphicFramePr/>
          <p:nvPr/>
        </p:nvGraphicFramePr>
        <p:xfrm>
          <a:off x="428596" y="1285860"/>
          <a:ext cx="8286808" cy="485778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4" name="矩形 3"/>
          <p:cNvSpPr/>
          <p:nvPr/>
        </p:nvSpPr>
        <p:spPr>
          <a:xfrm>
            <a:off x="1103415" y="1428736"/>
            <a:ext cx="604653"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A</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6" name="矩形 5"/>
          <p:cNvSpPr/>
          <p:nvPr/>
        </p:nvSpPr>
        <p:spPr>
          <a:xfrm>
            <a:off x="1103414" y="2648546"/>
            <a:ext cx="561372"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B</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7" name="矩形 6"/>
          <p:cNvSpPr/>
          <p:nvPr/>
        </p:nvSpPr>
        <p:spPr>
          <a:xfrm>
            <a:off x="1103414" y="3862992"/>
            <a:ext cx="553357"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C</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9" name="矩形 8"/>
          <p:cNvSpPr/>
          <p:nvPr/>
        </p:nvSpPr>
        <p:spPr>
          <a:xfrm>
            <a:off x="1103415" y="5077438"/>
            <a:ext cx="611065" cy="923330"/>
          </a:xfrm>
          <a:prstGeom prst="rect">
            <a:avLst/>
          </a:prstGeom>
          <a:noFill/>
        </p:spPr>
        <p:txBody>
          <a:bodyPr wrap="none">
            <a:spAutoFit/>
          </a:bodyPr>
          <a:lstStyle/>
          <a:p>
            <a:pPr marL="0" marR="0" lvl="0" indent="0" algn="ctr" defTabSz="914400" rtl="0" eaLnBrk="0" fontAlgn="auto" latinLnBrk="0" hangingPunct="0">
              <a:lnSpc>
                <a:spcPct val="100000"/>
              </a:lnSpc>
              <a:spcBef>
                <a:spcPts val="0"/>
              </a:spcBef>
              <a:spcAft>
                <a:spcPts val="0"/>
              </a:spcAft>
              <a:buClrTx/>
              <a:buSzTx/>
              <a:buFont typeface="Wingdings" panose="05000000000000000000" pitchFamily="2" charset="2"/>
              <a:buNone/>
              <a:defRPr/>
            </a:pPr>
            <a:r>
              <a:rPr kumimoji="0" lang="en-US" altLang="zh-CN"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D</a:t>
            </a:r>
            <a:endParaRPr kumimoji="0" lang="zh-CN" altLang="en-US" sz="5400" b="1"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68614" name="标题 1"/>
          <p:cNvSpPr>
            <a:spLocks noGrp="1"/>
          </p:cNvSpPr>
          <p:nvPr>
            <p:ph type="title"/>
          </p:nvPr>
        </p:nvSpPr>
        <p:spPr>
          <a:ln/>
        </p:spPr>
        <p:txBody>
          <a:bodyPr vert="horz" wrap="square" lIns="91440" tIns="45720" rIns="91440" bIns="45720" anchor="ctr" anchorCtr="0"/>
          <a:p>
            <a:pPr eaLnBrk="1" hangingPunct="1"/>
            <a:r>
              <a:rPr lang="zh-CN" altLang="en-US" dirty="0">
                <a:ea typeface="宋体" panose="02010600030101010101" pitchFamily="2" charset="-122"/>
              </a:rPr>
              <a:t>西门子医疗器械案例</a:t>
            </a:r>
            <a:endParaRPr lang="zh-CN" altLang="en-US" dirty="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5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500"/>
                                        <p:tgtEl>
                                          <p:spTgt spid="7"/>
                                        </p:tgtEl>
                                      </p:cBhvr>
                                    </p:animEffect>
                                  </p:childTnLst>
                                </p:cTn>
                              </p:par>
                              <p:par>
                                <p:cTn id="17" presetID="9"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ssolv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8" name="图示 7"/>
          <p:cNvGraphicFramePr/>
          <p:nvPr/>
        </p:nvGraphicFramePr>
        <p:xfrm>
          <a:off x="928661" y="3214685"/>
          <a:ext cx="7215238" cy="321471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9" name="图示 8"/>
          <p:cNvGraphicFramePr/>
          <p:nvPr/>
        </p:nvGraphicFramePr>
        <p:xfrm>
          <a:off x="928662" y="1285859"/>
          <a:ext cx="4000528" cy="185738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6" name="图片 5" descr="无标题.bmp"/>
          <p:cNvPicPr>
            <a:picLocks noChangeAspect="1"/>
          </p:cNvPicPr>
          <p:nvPr/>
        </p:nvPicPr>
        <p:blipFill>
          <a:blip r:embed="rId11"/>
          <a:stretch>
            <a:fillRect/>
          </a:stretch>
        </p:blipFill>
        <p:spPr>
          <a:xfrm>
            <a:off x="5072063" y="1285875"/>
            <a:ext cx="3071812" cy="1785938"/>
          </a:xfrm>
          <a:prstGeom prst="rect">
            <a:avLst/>
          </a:prstGeom>
          <a:noFill/>
          <a:ln w="9525">
            <a:noFill/>
          </a:ln>
        </p:spPr>
      </p:pic>
      <p:sp>
        <p:nvSpPr>
          <p:cNvPr id="69636" name="标题 1"/>
          <p:cNvSpPr txBox="1"/>
          <p:nvPr/>
        </p:nvSpPr>
        <p:spPr>
          <a:xfrm>
            <a:off x="990600" y="228600"/>
            <a:ext cx="7086600" cy="487363"/>
          </a:xfrm>
          <a:prstGeom prst="rect">
            <a:avLst/>
          </a:prstGeom>
          <a:noFill/>
          <a:ln w="9525">
            <a:noFill/>
          </a:ln>
          <a:effectLst>
            <a:outerShdw dist="35921" dir="2699999" algn="ctr" rotWithShape="0">
              <a:srgbClr val="000000"/>
            </a:outerShdw>
          </a:effectLst>
        </p:spPr>
        <p:txBody>
          <a:bodyPr anchor="ctr" anchorCtr="0"/>
          <a:p>
            <a:pPr>
              <a:buClrTx/>
              <a:buFont typeface="Wingdings" panose="05000000000000000000" pitchFamily="2" charset="2"/>
            </a:pPr>
            <a:r>
              <a:rPr lang="en-US" altLang="zh-CN" sz="3200" b="0" dirty="0">
                <a:solidFill>
                  <a:schemeClr val="bg1"/>
                </a:solidFill>
                <a:latin typeface="Arial" panose="020B0604020202020204" pitchFamily="34" charset="0"/>
              </a:rPr>
              <a:t>ITSM</a:t>
            </a:r>
            <a:r>
              <a:rPr lang="zh-CN" altLang="en-US" sz="3200" b="0" dirty="0">
                <a:solidFill>
                  <a:schemeClr val="bg1"/>
                </a:solidFill>
                <a:latin typeface="Arial" panose="020B0604020202020204" pitchFamily="34" charset="0"/>
              </a:rPr>
              <a:t>流程管理咨询</a:t>
            </a:r>
            <a:endParaRPr lang="zh-CN" altLang="en-US" sz="3200" b="0" dirty="0">
              <a:solidFill>
                <a:schemeClr val="bg1"/>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Rectangle 3"/>
          <p:cNvSpPr/>
          <p:nvPr/>
        </p:nvSpPr>
        <p:spPr>
          <a:xfrm>
            <a:off x="304800" y="1676400"/>
            <a:ext cx="4191000" cy="4648200"/>
          </a:xfrm>
          <a:prstGeom prst="rect">
            <a:avLst/>
          </a:prstGeom>
          <a:solidFill>
            <a:schemeClr val="bg1"/>
          </a:solidFill>
          <a:ln w="12700" cap="flat" cmpd="sng">
            <a:solidFill>
              <a:schemeClr val="tx1"/>
            </a:solidFill>
            <a:prstDash val="solid"/>
            <a:miter/>
            <a:headEnd type="none" w="med" len="med"/>
            <a:tailEnd type="none" w="med" len="med"/>
          </a:ln>
          <a:effectLst>
            <a:outerShdw dist="107763" dir="2699999" algn="ctr" rotWithShape="0">
              <a:schemeClr val="bg2">
                <a:alpha val="50000"/>
              </a:schemeClr>
            </a:outerShdw>
          </a:effectLst>
        </p:spPr>
        <p:txBody>
          <a:bodyPr lIns="46800" tIns="46800" rIns="46800" bIns="46800" anchor="t" anchorCtr="0"/>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定义事件流程负责人及事件流程经理角色、职责，并指定专人担当</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明确服务台及二线角色和职责</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指定流程角色到岗位</a:t>
            </a:r>
            <a:endParaRPr lang="en-US" altLang="zh-CN" sz="1300" dirty="0">
              <a:latin typeface="宋体" panose="02010600030101010101" pitchFamily="2" charset="-122"/>
            </a:endParaRPr>
          </a:p>
          <a:p>
            <a:pPr eaLnBrk="0" hangingPunct="0">
              <a:lnSpc>
                <a:spcPct val="150000"/>
              </a:lnSpc>
              <a:buFont typeface="Wingdings" panose="05000000000000000000" pitchFamily="2" charset="2"/>
              <a:buChar char="q"/>
            </a:pP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设计事件管理概要流程</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设计事件管理各环节详细流程</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定义流程执行原则，包括常规原则、责任制原则、分派原则、关闭原则、通报原则、升级原则等</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定义流程相关代码，包括事件来源、事件性质、事件分类、事件优先级、事件状态、事件结束等</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设计事件记录单</a:t>
            </a: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endParaRPr lang="zh-CN" altLang="en-US" sz="1300" dirty="0">
              <a:latin typeface="宋体" panose="02010600030101010101" pitchFamily="2" charset="-122"/>
            </a:endParaRPr>
          </a:p>
          <a:p>
            <a:pPr eaLnBrk="0" hangingPunct="0">
              <a:lnSpc>
                <a:spcPct val="150000"/>
              </a:lnSpc>
              <a:buFont typeface="Wingdings" panose="05000000000000000000" pitchFamily="2" charset="2"/>
              <a:buChar char="q"/>
            </a:pPr>
            <a:r>
              <a:rPr lang="zh-CN" altLang="en-US" sz="1300" dirty="0">
                <a:latin typeface="宋体" panose="02010600030101010101" pitchFamily="2" charset="-122"/>
              </a:rPr>
              <a:t>设计事件管理流程主要</a:t>
            </a:r>
            <a:r>
              <a:rPr lang="en-US" altLang="zh-CN" sz="1300" dirty="0">
                <a:latin typeface="宋体" panose="02010600030101010101" pitchFamily="2" charset="-122"/>
              </a:rPr>
              <a:t>KPI</a:t>
            </a:r>
            <a:r>
              <a:rPr lang="zh-CN" altLang="en-US" sz="1300" dirty="0">
                <a:latin typeface="宋体" panose="02010600030101010101" pitchFamily="2" charset="-122"/>
              </a:rPr>
              <a:t>指标及报表</a:t>
            </a:r>
            <a:endParaRPr lang="en-US" altLang="zh-CN" sz="1300" dirty="0">
              <a:latin typeface="宋体" panose="02010600030101010101" pitchFamily="2" charset="-122"/>
            </a:endParaRPr>
          </a:p>
          <a:p>
            <a:pPr eaLnBrk="0" hangingPunct="0">
              <a:buFont typeface="Wingdings" panose="05000000000000000000" pitchFamily="2" charset="2"/>
            </a:pPr>
            <a:endParaRPr lang="zh-CN" altLang="en-US" sz="1300" dirty="0">
              <a:latin typeface="宋体" panose="02010600030101010101" pitchFamily="2" charset="-122"/>
            </a:endParaRPr>
          </a:p>
        </p:txBody>
      </p:sp>
      <p:sp>
        <p:nvSpPr>
          <p:cNvPr id="4" name="Rectangle 4"/>
          <p:cNvSpPr/>
          <p:nvPr/>
        </p:nvSpPr>
        <p:spPr>
          <a:xfrm>
            <a:off x="304800" y="1295400"/>
            <a:ext cx="4191000" cy="381000"/>
          </a:xfrm>
          <a:prstGeom prst="rect">
            <a:avLst/>
          </a:prstGeom>
          <a:solidFill>
            <a:srgbClr val="CC0000">
              <a:alpha val="70195"/>
            </a:srgbClr>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r>
              <a:rPr lang="zh-CN" altLang="en-US" sz="1400" dirty="0">
                <a:solidFill>
                  <a:schemeClr val="bg1"/>
                </a:solidFill>
                <a:latin typeface="幼圆" pitchFamily="49" charset="-122"/>
                <a:ea typeface="幼圆" pitchFamily="49" charset="-122"/>
              </a:rPr>
              <a:t>事件流程设计内容</a:t>
            </a:r>
            <a:endParaRPr lang="zh-CN" altLang="en-US" sz="1400" dirty="0">
              <a:solidFill>
                <a:schemeClr val="bg1"/>
              </a:solidFill>
              <a:latin typeface="幼圆" pitchFamily="49" charset="-122"/>
              <a:ea typeface="幼圆" pitchFamily="49" charset="-122"/>
            </a:endParaRPr>
          </a:p>
        </p:txBody>
      </p:sp>
      <p:graphicFrame>
        <p:nvGraphicFramePr>
          <p:cNvPr id="6" name="Object 2"/>
          <p:cNvGraphicFramePr>
            <a:graphicFrameLocks noChangeAspect="1"/>
          </p:cNvGraphicFramePr>
          <p:nvPr/>
        </p:nvGraphicFramePr>
        <p:xfrm>
          <a:off x="4648200" y="1295400"/>
          <a:ext cx="4362450" cy="2514600"/>
        </p:xfrm>
        <a:graphic>
          <a:graphicData uri="http://schemas.openxmlformats.org/presentationml/2006/ole">
            <mc:AlternateContent xmlns:mc="http://schemas.openxmlformats.org/markup-compatibility/2006">
              <mc:Choice xmlns:v="urn:schemas-microsoft-com:vml" Requires="v">
                <p:oleObj spid="_x0000_s3076" name="" r:id="rId1" imgW="11367135" imgH="5808980" progId="">
                  <p:embed/>
                </p:oleObj>
              </mc:Choice>
              <mc:Fallback>
                <p:oleObj name="" r:id="rId1" imgW="11367135" imgH="5808980" progId="">
                  <p:embed/>
                  <p:pic>
                    <p:nvPicPr>
                      <p:cNvPr id="0" name="图片 3075"/>
                      <p:cNvPicPr/>
                      <p:nvPr/>
                    </p:nvPicPr>
                    <p:blipFill>
                      <a:blip r:embed="rId2"/>
                      <a:stretch>
                        <a:fillRect/>
                      </a:stretch>
                    </p:blipFill>
                    <p:spPr>
                      <a:xfrm>
                        <a:off x="4648200" y="1295400"/>
                        <a:ext cx="4362450" cy="2514600"/>
                      </a:xfrm>
                      <a:prstGeom prst="rect">
                        <a:avLst/>
                      </a:prstGeom>
                      <a:noFill/>
                      <a:ln w="38100">
                        <a:noFill/>
                        <a:miter/>
                      </a:ln>
                    </p:spPr>
                  </p:pic>
                </p:oleObj>
              </mc:Fallback>
            </mc:AlternateContent>
          </a:graphicData>
        </a:graphic>
      </p:graphicFrame>
      <p:pic>
        <p:nvPicPr>
          <p:cNvPr id="7" name="Picture 7" descr="报表"/>
          <p:cNvPicPr>
            <a:picLocks noChangeAspect="1"/>
          </p:cNvPicPr>
          <p:nvPr/>
        </p:nvPicPr>
        <p:blipFill>
          <a:blip r:embed="rId3"/>
          <a:stretch>
            <a:fillRect/>
          </a:stretch>
        </p:blipFill>
        <p:spPr>
          <a:xfrm>
            <a:off x="4648200" y="3886200"/>
            <a:ext cx="4343400" cy="2438400"/>
          </a:xfrm>
          <a:prstGeom prst="rect">
            <a:avLst/>
          </a:prstGeom>
          <a:noFill/>
          <a:ln w="9525">
            <a:noFill/>
          </a:ln>
        </p:spPr>
      </p:pic>
      <p:sp>
        <p:nvSpPr>
          <p:cNvPr id="70661" name="标题 1"/>
          <p:cNvSpPr txBox="1"/>
          <p:nvPr/>
        </p:nvSpPr>
        <p:spPr>
          <a:xfrm>
            <a:off x="990600" y="228600"/>
            <a:ext cx="7086600" cy="487363"/>
          </a:xfrm>
          <a:prstGeom prst="rect">
            <a:avLst/>
          </a:prstGeom>
          <a:noFill/>
          <a:ln w="9525">
            <a:noFill/>
          </a:ln>
          <a:effectLst>
            <a:outerShdw dist="35921" dir="2699999" algn="ctr" rotWithShape="0">
              <a:srgbClr val="000000"/>
            </a:outerShdw>
          </a:effectLst>
        </p:spPr>
        <p:txBody>
          <a:bodyPr anchor="ctr" anchorCtr="0"/>
          <a:p>
            <a:pPr>
              <a:buClrTx/>
              <a:buFont typeface="Wingdings" panose="05000000000000000000" pitchFamily="2" charset="2"/>
            </a:pPr>
            <a:r>
              <a:rPr lang="zh-CN" altLang="en-US" sz="3200" b="0" dirty="0">
                <a:solidFill>
                  <a:schemeClr val="bg1"/>
                </a:solidFill>
                <a:latin typeface="Arial" panose="020B0604020202020204" pitchFamily="34" charset="0"/>
              </a:rPr>
              <a:t>流程设计</a:t>
            </a:r>
            <a:endParaRPr lang="zh-CN" altLang="en-US" sz="3200" b="0" dirty="0">
              <a:solidFill>
                <a:schemeClr val="bg1"/>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1" name="Rectangle 2"/>
          <p:cNvSpPr>
            <a:spLocks noGrp="1"/>
          </p:cNvSpPr>
          <p:nvPr>
            <p:ph type="title"/>
          </p:nvPr>
        </p:nvSpPr>
        <p:spPr>
          <a:ln/>
        </p:spPr>
        <p:txBody>
          <a:bodyPr vert="horz" wrap="square" lIns="91440" tIns="45720" rIns="91440" bIns="45720" anchor="ctr" anchorCtr="0"/>
          <a:p>
            <a:pPr eaLnBrk="1" hangingPunct="1"/>
            <a:r>
              <a:rPr lang="en-US" altLang="zh-CN" dirty="0">
                <a:ea typeface="宋体" panose="02010600030101010101" pitchFamily="2" charset="-122"/>
              </a:rPr>
              <a:t>ITIL</a:t>
            </a:r>
            <a:r>
              <a:rPr lang="zh-CN" altLang="en-US" dirty="0">
                <a:ea typeface="宋体" panose="02010600030101010101" pitchFamily="2" charset="-122"/>
              </a:rPr>
              <a:t>实施方法：戴明环</a:t>
            </a:r>
            <a:endParaRPr lang="zh-CN" altLang="en-US" dirty="0">
              <a:ea typeface="宋体" panose="02010600030101010101" pitchFamily="2" charset="-122"/>
            </a:endParaRPr>
          </a:p>
        </p:txBody>
      </p:sp>
      <p:sp>
        <p:nvSpPr>
          <p:cNvPr id="71682" name="Rectangle 3"/>
          <p:cNvSpPr>
            <a:spLocks noGrp="1"/>
          </p:cNvSpPr>
          <p:nvPr>
            <p:ph idx="1"/>
          </p:nvPr>
        </p:nvSpPr>
        <p:spPr>
          <a:xfrm>
            <a:off x="250825" y="1052513"/>
            <a:ext cx="8424863" cy="360362"/>
          </a:xfrm>
          <a:ln/>
        </p:spPr>
        <p:txBody>
          <a:bodyPr vert="horz" wrap="square" lIns="91440" tIns="45720" rIns="91440" bIns="45720" anchor="t" anchorCtr="0"/>
          <a:p>
            <a:pPr marL="0" indent="0" eaLnBrk="1" hangingPunct="1">
              <a:lnSpc>
                <a:spcPct val="90000"/>
              </a:lnSpc>
              <a:buFontTx/>
              <a:buNone/>
            </a:pPr>
            <a:r>
              <a:rPr lang="zh-CN" altLang="en-US" b="1" dirty="0">
                <a:ea typeface="宋体" panose="02010600030101010101" pitchFamily="2" charset="-122"/>
              </a:rPr>
              <a:t>持续的质量控制和巩固过程</a:t>
            </a:r>
            <a:endParaRPr lang="zh-CN" altLang="en-US" b="1" dirty="0">
              <a:ea typeface="宋体" panose="02010600030101010101" pitchFamily="2" charset="-122"/>
            </a:endParaRPr>
          </a:p>
        </p:txBody>
      </p:sp>
      <p:sp>
        <p:nvSpPr>
          <p:cNvPr id="71683" name="Line 4"/>
          <p:cNvSpPr/>
          <p:nvPr/>
        </p:nvSpPr>
        <p:spPr>
          <a:xfrm flipV="1">
            <a:off x="971550" y="1557338"/>
            <a:ext cx="0" cy="4464050"/>
          </a:xfrm>
          <a:prstGeom prst="line">
            <a:avLst/>
          </a:prstGeom>
          <a:ln w="69850" cap="flat" cmpd="sng">
            <a:solidFill>
              <a:schemeClr val="tx1"/>
            </a:solidFill>
            <a:prstDash val="solid"/>
            <a:round/>
            <a:headEnd type="none" w="med" len="med"/>
            <a:tailEnd type="triangle" w="med" len="med"/>
          </a:ln>
        </p:spPr>
      </p:sp>
      <p:sp>
        <p:nvSpPr>
          <p:cNvPr id="71684" name="Line 5"/>
          <p:cNvSpPr/>
          <p:nvPr/>
        </p:nvSpPr>
        <p:spPr>
          <a:xfrm>
            <a:off x="971550" y="6021388"/>
            <a:ext cx="6913563" cy="0"/>
          </a:xfrm>
          <a:prstGeom prst="line">
            <a:avLst/>
          </a:prstGeom>
          <a:ln w="69850" cap="flat" cmpd="sng">
            <a:solidFill>
              <a:schemeClr val="tx1"/>
            </a:solidFill>
            <a:prstDash val="solid"/>
            <a:round/>
            <a:headEnd type="none" w="med" len="med"/>
            <a:tailEnd type="triangle" w="med" len="med"/>
          </a:ln>
        </p:spPr>
      </p:sp>
      <p:sp>
        <p:nvSpPr>
          <p:cNvPr id="71685" name="Line 6"/>
          <p:cNvSpPr/>
          <p:nvPr/>
        </p:nvSpPr>
        <p:spPr>
          <a:xfrm flipV="1">
            <a:off x="971550" y="3789363"/>
            <a:ext cx="6480175" cy="2232025"/>
          </a:xfrm>
          <a:prstGeom prst="line">
            <a:avLst/>
          </a:prstGeom>
          <a:ln w="69850" cap="flat" cmpd="sng">
            <a:solidFill>
              <a:schemeClr val="tx1"/>
            </a:solidFill>
            <a:prstDash val="solid"/>
            <a:round/>
            <a:headEnd type="none" w="med" len="med"/>
            <a:tailEnd type="triangle" w="med" len="med"/>
          </a:ln>
        </p:spPr>
      </p:sp>
      <p:grpSp>
        <p:nvGrpSpPr>
          <p:cNvPr id="71686" name="Group 7"/>
          <p:cNvGrpSpPr/>
          <p:nvPr/>
        </p:nvGrpSpPr>
        <p:grpSpPr>
          <a:xfrm>
            <a:off x="2051050" y="1916113"/>
            <a:ext cx="2809875" cy="3024187"/>
            <a:chOff x="1066" y="1207"/>
            <a:chExt cx="2042" cy="2042"/>
          </a:xfrm>
        </p:grpSpPr>
        <p:sp>
          <p:nvSpPr>
            <p:cNvPr id="71687" name="Line 8"/>
            <p:cNvSpPr/>
            <p:nvPr/>
          </p:nvSpPr>
          <p:spPr>
            <a:xfrm flipV="1">
              <a:off x="2109" y="1207"/>
              <a:ext cx="0" cy="2042"/>
            </a:xfrm>
            <a:prstGeom prst="line">
              <a:avLst/>
            </a:prstGeom>
            <a:ln w="9525" cap="flat" cmpd="sng">
              <a:solidFill>
                <a:schemeClr val="tx1"/>
              </a:solidFill>
              <a:prstDash val="solid"/>
              <a:round/>
              <a:headEnd type="none" w="med" len="med"/>
              <a:tailEnd type="none" w="med" len="med"/>
            </a:ln>
          </p:spPr>
        </p:sp>
        <p:sp>
          <p:nvSpPr>
            <p:cNvPr id="71688" name="Line 9"/>
            <p:cNvSpPr/>
            <p:nvPr/>
          </p:nvSpPr>
          <p:spPr>
            <a:xfrm rot="5400000" flipV="1">
              <a:off x="2087" y="1184"/>
              <a:ext cx="0" cy="2042"/>
            </a:xfrm>
            <a:prstGeom prst="line">
              <a:avLst/>
            </a:prstGeom>
            <a:ln w="9525" cap="flat" cmpd="sng">
              <a:solidFill>
                <a:schemeClr val="tx1"/>
              </a:solidFill>
              <a:prstDash val="solid"/>
              <a:round/>
              <a:headEnd type="none" w="med" len="med"/>
              <a:tailEnd type="none" w="med" len="med"/>
            </a:ln>
          </p:spPr>
        </p:sp>
      </p:grpSp>
      <p:sp>
        <p:nvSpPr>
          <p:cNvPr id="93194" name="AutoShape 10"/>
          <p:cNvSpPr>
            <a:spLocks noChangeArrowheads="1"/>
          </p:cNvSpPr>
          <p:nvPr/>
        </p:nvSpPr>
        <p:spPr bwMode="auto">
          <a:xfrm>
            <a:off x="7019925" y="2708275"/>
            <a:ext cx="1582738" cy="1657350"/>
          </a:xfrm>
          <a:prstGeom prst="star5">
            <a:avLst/>
          </a:prstGeom>
          <a:solidFill>
            <a:srgbClr val="D47DF7"/>
          </a:solidFill>
          <a:ln w="9525" algn="ctr">
            <a:solidFill>
              <a:schemeClr val="tx1"/>
            </a:solidFill>
            <a:miter lim="800000"/>
          </a:ln>
          <a:effectLst/>
        </p:spPr>
        <p:txBody>
          <a:bodyPr wrap="none" anchor="ctr"/>
          <a:lstStyle/>
          <a:p>
            <a:pPr marL="342900" marR="0" lvl="0" indent="-342900" algn="ctr" defTabSz="914400" rtl="0" eaLnBrk="0" fontAlgn="base" latinLnBrk="0" hangingPunct="0">
              <a:lnSpc>
                <a:spcPct val="100000"/>
              </a:lnSpc>
              <a:spcBef>
                <a:spcPct val="20000"/>
              </a:spcBef>
              <a:spcAft>
                <a:spcPct val="0"/>
              </a:spcAft>
              <a:buClr>
                <a:srgbClr val="FF00FF"/>
              </a:buClr>
              <a:buSzPct val="60000"/>
              <a:buFont typeface="Wingdings" panose="05000000000000000000" pitchFamily="2" charset="2"/>
              <a:buNone/>
              <a:defRPr/>
            </a:pPr>
            <a:r>
              <a:rPr kumimoji="0" lang="en-US" altLang="zh-CN" sz="1000" b="1" i="0" u="none" strike="noStrike" kern="1200" cap="none" spc="0" normalizeH="0" baseline="0" noProof="0">
                <a:ln>
                  <a:noFill/>
                </a:ln>
                <a:solidFill>
                  <a:srgbClr val="000080"/>
                </a:solidFill>
                <a:effectLst/>
                <a:uLnTx/>
                <a:uFillTx/>
                <a:latin typeface="Arial" panose="020B0604020202020204" pitchFamily="34" charset="0"/>
                <a:ea typeface="宋体" panose="02010600030101010101" pitchFamily="2" charset="-122"/>
                <a:cs typeface="+mn-cs"/>
              </a:rPr>
              <a:t>IT</a:t>
            </a:r>
            <a:r>
              <a:rPr kumimoji="0" lang="zh-CN" altLang="en-US" sz="1000" b="1" i="0" u="none" strike="noStrike" kern="1200" cap="none" spc="0" normalizeH="0" baseline="0" noProof="0">
                <a:ln>
                  <a:noFill/>
                </a:ln>
                <a:solidFill>
                  <a:srgbClr val="000080"/>
                </a:solidFill>
                <a:effectLst/>
                <a:uLnTx/>
                <a:uFillTx/>
                <a:latin typeface="Arial" panose="020B0604020202020204" pitchFamily="34" charset="0"/>
                <a:ea typeface="宋体" panose="02010600030101010101" pitchFamily="2" charset="-122"/>
                <a:cs typeface="+mn-cs"/>
              </a:rPr>
              <a:t>与业务</a:t>
            </a:r>
            <a:endParaRPr kumimoji="0" lang="zh-CN" altLang="en-US" sz="1000" b="1" i="0" u="none" strike="noStrike" kern="1200" cap="none" spc="0" normalizeH="0" baseline="0" noProof="0">
              <a:ln>
                <a:noFill/>
              </a:ln>
              <a:solidFill>
                <a:srgbClr val="000080"/>
              </a:solidFill>
              <a:effectLst/>
              <a:uLnTx/>
              <a:uFillTx/>
              <a:latin typeface="Arial" panose="020B0604020202020204" pitchFamily="34" charset="0"/>
              <a:ea typeface="宋体" panose="02010600030101010101" pitchFamily="2" charset="-122"/>
              <a:cs typeface="+mn-cs"/>
            </a:endParaRPr>
          </a:p>
          <a:p>
            <a:pPr marL="342900" marR="0" lvl="0" indent="-342900" algn="ctr" defTabSz="914400" rtl="0" eaLnBrk="0" fontAlgn="base" latinLnBrk="0" hangingPunct="0">
              <a:lnSpc>
                <a:spcPct val="100000"/>
              </a:lnSpc>
              <a:spcBef>
                <a:spcPct val="20000"/>
              </a:spcBef>
              <a:spcAft>
                <a:spcPct val="0"/>
              </a:spcAft>
              <a:buClr>
                <a:srgbClr val="FF00FF"/>
              </a:buClr>
              <a:buSzPct val="60000"/>
              <a:buFont typeface="Wingdings" panose="05000000000000000000" pitchFamily="2" charset="2"/>
              <a:buNone/>
              <a:defRPr/>
            </a:pPr>
            <a:r>
              <a:rPr kumimoji="0" lang="zh-CN" altLang="en-US" sz="1000" b="1" i="0" u="none" strike="noStrike" kern="1200" cap="none" spc="0" normalizeH="0" baseline="0" noProof="0">
                <a:ln>
                  <a:noFill/>
                </a:ln>
                <a:solidFill>
                  <a:srgbClr val="000080"/>
                </a:solidFill>
                <a:effectLst/>
                <a:uLnTx/>
                <a:uFillTx/>
                <a:latin typeface="Arial" panose="020B0604020202020204" pitchFamily="34" charset="0"/>
                <a:ea typeface="宋体" panose="02010600030101010101" pitchFamily="2" charset="-122"/>
                <a:cs typeface="+mn-cs"/>
              </a:rPr>
              <a:t>治理</a:t>
            </a:r>
            <a:endParaRPr kumimoji="0" lang="zh-CN" altLang="en-US" sz="1000" b="1" i="0" u="none" strike="noStrike" kern="1200" cap="none" spc="0" normalizeH="0" baseline="0" noProof="0">
              <a:ln>
                <a:noFill/>
              </a:ln>
              <a:solidFill>
                <a:srgbClr val="000080"/>
              </a:solidFill>
              <a:effectLst/>
              <a:uLnTx/>
              <a:uFillTx/>
              <a:latin typeface="Arial" panose="020B0604020202020204" pitchFamily="34" charset="0"/>
              <a:ea typeface="宋体" panose="02010600030101010101" pitchFamily="2" charset="-122"/>
              <a:cs typeface="+mn-cs"/>
            </a:endParaRPr>
          </a:p>
        </p:txBody>
      </p:sp>
      <p:sp>
        <p:nvSpPr>
          <p:cNvPr id="71690" name="Rectangle 11"/>
          <p:cNvSpPr/>
          <p:nvPr/>
        </p:nvSpPr>
        <p:spPr>
          <a:xfrm>
            <a:off x="323850" y="2565400"/>
            <a:ext cx="360363" cy="2087563"/>
          </a:xfrm>
          <a:prstGeom prst="rect">
            <a:avLst/>
          </a:prstGeom>
          <a:solidFill>
            <a:schemeClr val="bg1"/>
          </a:solidFill>
          <a:ln w="9525">
            <a:noFill/>
          </a:ln>
        </p:spPr>
        <p:txBody>
          <a:bodyPr vert="eaVert"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1600" dirty="0">
                <a:solidFill>
                  <a:srgbClr val="000080"/>
                </a:solidFill>
                <a:latin typeface="Arial" panose="020B0604020202020204" pitchFamily="34" charset="0"/>
              </a:rPr>
              <a:t>成熟度或水平</a:t>
            </a:r>
            <a:endParaRPr lang="zh-CN" altLang="en-US" sz="1600" dirty="0">
              <a:solidFill>
                <a:srgbClr val="000080"/>
              </a:solidFill>
              <a:latin typeface="Arial" panose="020B0604020202020204" pitchFamily="34" charset="0"/>
            </a:endParaRPr>
          </a:p>
        </p:txBody>
      </p:sp>
      <p:sp>
        <p:nvSpPr>
          <p:cNvPr id="71691" name="Rectangle 12"/>
          <p:cNvSpPr/>
          <p:nvPr/>
        </p:nvSpPr>
        <p:spPr>
          <a:xfrm>
            <a:off x="2268538" y="2565400"/>
            <a:ext cx="790575" cy="576263"/>
          </a:xfrm>
          <a:prstGeom prst="rect">
            <a:avLst/>
          </a:prstGeom>
          <a:solidFill>
            <a:schemeClr val="bg1"/>
          </a:solidFill>
          <a:ln w="9525">
            <a:noFill/>
          </a:ln>
        </p:spPr>
        <p:txBody>
          <a:bodyPr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2400" dirty="0">
                <a:solidFill>
                  <a:srgbClr val="000080"/>
                </a:solidFill>
                <a:latin typeface="Arial" panose="020B0604020202020204" pitchFamily="34" charset="0"/>
              </a:rPr>
              <a:t>处理</a:t>
            </a:r>
            <a:endParaRPr lang="zh-CN" altLang="en-US" sz="2400" dirty="0">
              <a:solidFill>
                <a:srgbClr val="000080"/>
              </a:solidFill>
              <a:latin typeface="Arial" panose="020B0604020202020204" pitchFamily="34" charset="0"/>
            </a:endParaRPr>
          </a:p>
          <a:p>
            <a:pPr marL="342900" indent="-342900" algn="ctr" eaLnBrk="0" hangingPunct="0">
              <a:spcBef>
                <a:spcPct val="20000"/>
              </a:spcBef>
              <a:buClr>
                <a:srgbClr val="FF00FF"/>
              </a:buClr>
              <a:buSzPct val="60000"/>
              <a:buFont typeface="Wingdings" panose="05000000000000000000" pitchFamily="2" charset="2"/>
            </a:pPr>
            <a:r>
              <a:rPr lang="en-US" altLang="zh-CN" sz="2400" dirty="0">
                <a:solidFill>
                  <a:srgbClr val="000080"/>
                </a:solidFill>
                <a:latin typeface="Arial" panose="020B0604020202020204" pitchFamily="34" charset="0"/>
              </a:rPr>
              <a:t>ACT</a:t>
            </a:r>
            <a:endParaRPr lang="en-US" altLang="zh-CN" sz="2400" dirty="0">
              <a:solidFill>
                <a:srgbClr val="000080"/>
              </a:solidFill>
              <a:latin typeface="Arial" panose="020B0604020202020204" pitchFamily="34" charset="0"/>
            </a:endParaRPr>
          </a:p>
        </p:txBody>
      </p:sp>
      <p:sp>
        <p:nvSpPr>
          <p:cNvPr id="71692" name="Rectangle 13"/>
          <p:cNvSpPr/>
          <p:nvPr/>
        </p:nvSpPr>
        <p:spPr>
          <a:xfrm>
            <a:off x="3635375" y="2565400"/>
            <a:ext cx="790575" cy="576263"/>
          </a:xfrm>
          <a:prstGeom prst="rect">
            <a:avLst/>
          </a:prstGeom>
          <a:solidFill>
            <a:schemeClr val="bg1"/>
          </a:solidFill>
          <a:ln w="9525">
            <a:noFill/>
          </a:ln>
        </p:spPr>
        <p:txBody>
          <a:bodyPr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2400" dirty="0">
                <a:solidFill>
                  <a:srgbClr val="000080"/>
                </a:solidFill>
                <a:latin typeface="Arial" panose="020B0604020202020204" pitchFamily="34" charset="0"/>
              </a:rPr>
              <a:t>计划</a:t>
            </a:r>
            <a:endParaRPr lang="zh-CN" altLang="en-US" sz="2400" dirty="0">
              <a:solidFill>
                <a:srgbClr val="000080"/>
              </a:solidFill>
              <a:latin typeface="Arial" panose="020B0604020202020204" pitchFamily="34" charset="0"/>
            </a:endParaRPr>
          </a:p>
          <a:p>
            <a:pPr marL="342900" indent="-342900" algn="ctr" eaLnBrk="0" hangingPunct="0">
              <a:spcBef>
                <a:spcPct val="20000"/>
              </a:spcBef>
              <a:buClr>
                <a:srgbClr val="FF00FF"/>
              </a:buClr>
              <a:buSzPct val="60000"/>
              <a:buFont typeface="Wingdings" panose="05000000000000000000" pitchFamily="2" charset="2"/>
            </a:pPr>
            <a:r>
              <a:rPr lang="en-US" altLang="zh-CN" sz="2400" dirty="0">
                <a:solidFill>
                  <a:srgbClr val="000080"/>
                </a:solidFill>
                <a:latin typeface="Arial" panose="020B0604020202020204" pitchFamily="34" charset="0"/>
              </a:rPr>
              <a:t>PLAN</a:t>
            </a:r>
            <a:endParaRPr lang="en-US" altLang="zh-CN" sz="2400" dirty="0">
              <a:solidFill>
                <a:srgbClr val="000080"/>
              </a:solidFill>
              <a:latin typeface="Arial" panose="020B0604020202020204" pitchFamily="34" charset="0"/>
            </a:endParaRPr>
          </a:p>
        </p:txBody>
      </p:sp>
      <p:sp>
        <p:nvSpPr>
          <p:cNvPr id="71693" name="Rectangle 14"/>
          <p:cNvSpPr/>
          <p:nvPr/>
        </p:nvSpPr>
        <p:spPr>
          <a:xfrm>
            <a:off x="2413000" y="3644900"/>
            <a:ext cx="790575" cy="576263"/>
          </a:xfrm>
          <a:prstGeom prst="rect">
            <a:avLst/>
          </a:prstGeom>
          <a:solidFill>
            <a:schemeClr val="bg1"/>
          </a:solidFill>
          <a:ln w="9525">
            <a:noFill/>
          </a:ln>
        </p:spPr>
        <p:txBody>
          <a:bodyPr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2400" dirty="0">
                <a:solidFill>
                  <a:srgbClr val="000080"/>
                </a:solidFill>
                <a:latin typeface="Arial" panose="020B0604020202020204" pitchFamily="34" charset="0"/>
              </a:rPr>
              <a:t>检查</a:t>
            </a:r>
            <a:endParaRPr lang="zh-CN" altLang="en-US" sz="2400" dirty="0">
              <a:solidFill>
                <a:srgbClr val="000080"/>
              </a:solidFill>
              <a:latin typeface="Arial" panose="020B0604020202020204" pitchFamily="34" charset="0"/>
            </a:endParaRPr>
          </a:p>
          <a:p>
            <a:pPr marL="342900" indent="-342900" algn="ctr" eaLnBrk="0" hangingPunct="0">
              <a:spcBef>
                <a:spcPct val="20000"/>
              </a:spcBef>
              <a:buClr>
                <a:srgbClr val="FF00FF"/>
              </a:buClr>
              <a:buSzPct val="60000"/>
              <a:buFont typeface="Wingdings" panose="05000000000000000000" pitchFamily="2" charset="2"/>
            </a:pPr>
            <a:r>
              <a:rPr lang="en-US" altLang="zh-CN" sz="2400" dirty="0">
                <a:solidFill>
                  <a:srgbClr val="000080"/>
                </a:solidFill>
                <a:latin typeface="Arial" panose="020B0604020202020204" pitchFamily="34" charset="0"/>
              </a:rPr>
              <a:t>CHECK</a:t>
            </a:r>
            <a:endParaRPr lang="en-US" altLang="zh-CN" sz="2400" dirty="0">
              <a:solidFill>
                <a:srgbClr val="000080"/>
              </a:solidFill>
              <a:latin typeface="Arial" panose="020B0604020202020204" pitchFamily="34" charset="0"/>
            </a:endParaRPr>
          </a:p>
        </p:txBody>
      </p:sp>
      <p:sp>
        <p:nvSpPr>
          <p:cNvPr id="71694" name="Rectangle 15"/>
          <p:cNvSpPr/>
          <p:nvPr/>
        </p:nvSpPr>
        <p:spPr>
          <a:xfrm>
            <a:off x="3492500" y="3644900"/>
            <a:ext cx="1150938" cy="576263"/>
          </a:xfrm>
          <a:prstGeom prst="rect">
            <a:avLst/>
          </a:prstGeom>
          <a:solidFill>
            <a:schemeClr val="bg1"/>
          </a:solidFill>
          <a:ln w="9525">
            <a:noFill/>
          </a:ln>
        </p:spPr>
        <p:txBody>
          <a:bodyPr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2400" dirty="0">
                <a:solidFill>
                  <a:srgbClr val="000080"/>
                </a:solidFill>
                <a:latin typeface="Arial" panose="020B0604020202020204" pitchFamily="34" charset="0"/>
              </a:rPr>
              <a:t>执 行</a:t>
            </a:r>
            <a:endParaRPr lang="zh-CN" altLang="en-US" sz="2400" dirty="0">
              <a:solidFill>
                <a:srgbClr val="000080"/>
              </a:solidFill>
              <a:latin typeface="Arial" panose="020B0604020202020204" pitchFamily="34" charset="0"/>
            </a:endParaRPr>
          </a:p>
          <a:p>
            <a:pPr marL="342900" indent="-342900" algn="ctr" eaLnBrk="0" hangingPunct="0">
              <a:spcBef>
                <a:spcPct val="20000"/>
              </a:spcBef>
              <a:buClr>
                <a:srgbClr val="FF00FF"/>
              </a:buClr>
              <a:buSzPct val="60000"/>
              <a:buFont typeface="Wingdings" panose="05000000000000000000" pitchFamily="2" charset="2"/>
            </a:pPr>
            <a:r>
              <a:rPr lang="en-US" altLang="zh-CN" sz="2400" dirty="0">
                <a:solidFill>
                  <a:srgbClr val="000080"/>
                </a:solidFill>
                <a:latin typeface="Arial" panose="020B0604020202020204" pitchFamily="34" charset="0"/>
              </a:rPr>
              <a:t>DO</a:t>
            </a:r>
            <a:endParaRPr lang="en-US" altLang="zh-CN" sz="2400" dirty="0">
              <a:solidFill>
                <a:srgbClr val="000080"/>
              </a:solidFill>
              <a:latin typeface="Arial" panose="020B0604020202020204" pitchFamily="34" charset="0"/>
            </a:endParaRPr>
          </a:p>
        </p:txBody>
      </p:sp>
      <p:sp>
        <p:nvSpPr>
          <p:cNvPr id="71695" name="Rectangle 16"/>
          <p:cNvSpPr/>
          <p:nvPr/>
        </p:nvSpPr>
        <p:spPr>
          <a:xfrm>
            <a:off x="5364163" y="1989138"/>
            <a:ext cx="2160587" cy="1295400"/>
          </a:xfrm>
          <a:prstGeom prst="rect">
            <a:avLst/>
          </a:prstGeom>
          <a:solidFill>
            <a:schemeClr val="bg1"/>
          </a:solidFill>
          <a:ln w="9525">
            <a:noFill/>
          </a:ln>
        </p:spPr>
        <p:txBody>
          <a:bodyPr wrap="none" anchor="t" anchorCtr="0"/>
          <a:p>
            <a:pPr marL="342900" indent="-342900" eaLnBrk="0" hangingPunct="0">
              <a:spcBef>
                <a:spcPct val="20000"/>
              </a:spcBef>
              <a:buClr>
                <a:srgbClr val="FF00FF"/>
              </a:buClr>
              <a:buSzPct val="60000"/>
              <a:buFont typeface="Wingdings" panose="05000000000000000000" pitchFamily="2" charset="2"/>
            </a:pPr>
            <a:r>
              <a:rPr lang="en-US" altLang="zh-CN" sz="1600" dirty="0">
                <a:solidFill>
                  <a:srgbClr val="000080"/>
                </a:solidFill>
                <a:latin typeface="Arial" panose="020B0604020202020204" pitchFamily="34" charset="0"/>
              </a:rPr>
              <a:t>Plan    (Project Plan)</a:t>
            </a:r>
            <a:endParaRPr lang="en-US" altLang="zh-CN" sz="1600" dirty="0">
              <a:solidFill>
                <a:srgbClr val="000080"/>
              </a:solidFill>
              <a:latin typeface="Arial" panose="020B0604020202020204" pitchFamily="34" charset="0"/>
            </a:endParaRPr>
          </a:p>
          <a:p>
            <a:pPr marL="342900" indent="-342900" eaLnBrk="0" hangingPunct="0">
              <a:spcBef>
                <a:spcPct val="20000"/>
              </a:spcBef>
              <a:buClr>
                <a:srgbClr val="FF00FF"/>
              </a:buClr>
              <a:buSzPct val="60000"/>
              <a:buFont typeface="Wingdings" panose="05000000000000000000" pitchFamily="2" charset="2"/>
            </a:pPr>
            <a:r>
              <a:rPr lang="en-US" altLang="zh-CN" sz="1600" dirty="0">
                <a:solidFill>
                  <a:srgbClr val="000080"/>
                </a:solidFill>
                <a:latin typeface="Arial" panose="020B0604020202020204" pitchFamily="34" charset="0"/>
              </a:rPr>
              <a:t>Do       (Project)</a:t>
            </a:r>
            <a:endParaRPr lang="en-US" altLang="zh-CN" sz="1600" dirty="0">
              <a:solidFill>
                <a:srgbClr val="000080"/>
              </a:solidFill>
              <a:latin typeface="Arial" panose="020B0604020202020204" pitchFamily="34" charset="0"/>
            </a:endParaRPr>
          </a:p>
          <a:p>
            <a:pPr marL="342900" indent="-342900" eaLnBrk="0" hangingPunct="0">
              <a:spcBef>
                <a:spcPct val="20000"/>
              </a:spcBef>
              <a:buClr>
                <a:srgbClr val="FF00FF"/>
              </a:buClr>
              <a:buSzPct val="60000"/>
              <a:buFont typeface="Wingdings" panose="05000000000000000000" pitchFamily="2" charset="2"/>
            </a:pPr>
            <a:r>
              <a:rPr lang="en-US" altLang="zh-CN" sz="1600" dirty="0">
                <a:solidFill>
                  <a:srgbClr val="000080"/>
                </a:solidFill>
                <a:latin typeface="Arial" panose="020B0604020202020204" pitchFamily="34" charset="0"/>
              </a:rPr>
              <a:t>Check (Audit)</a:t>
            </a:r>
            <a:endParaRPr lang="en-US" altLang="zh-CN" sz="1600" dirty="0">
              <a:solidFill>
                <a:srgbClr val="000080"/>
              </a:solidFill>
              <a:latin typeface="Arial" panose="020B0604020202020204" pitchFamily="34" charset="0"/>
            </a:endParaRPr>
          </a:p>
          <a:p>
            <a:pPr marL="342900" indent="-342900" eaLnBrk="0" hangingPunct="0">
              <a:spcBef>
                <a:spcPct val="20000"/>
              </a:spcBef>
              <a:buClr>
                <a:srgbClr val="FF00FF"/>
              </a:buClr>
              <a:buSzPct val="60000"/>
              <a:buFont typeface="Wingdings" panose="05000000000000000000" pitchFamily="2" charset="2"/>
            </a:pPr>
            <a:r>
              <a:rPr lang="en-US" altLang="zh-CN" sz="1600" dirty="0">
                <a:solidFill>
                  <a:srgbClr val="000080"/>
                </a:solidFill>
                <a:latin typeface="Arial" panose="020B0604020202020204" pitchFamily="34" charset="0"/>
              </a:rPr>
              <a:t>Act      (New Actions)</a:t>
            </a:r>
            <a:endParaRPr lang="en-US" altLang="zh-CN" sz="1600" dirty="0">
              <a:solidFill>
                <a:srgbClr val="000080"/>
              </a:solidFill>
              <a:latin typeface="Arial" panose="020B0604020202020204" pitchFamily="34" charset="0"/>
            </a:endParaRPr>
          </a:p>
        </p:txBody>
      </p:sp>
      <p:sp>
        <p:nvSpPr>
          <p:cNvPr id="71696" name="Rectangle 17"/>
          <p:cNvSpPr/>
          <p:nvPr/>
        </p:nvSpPr>
        <p:spPr>
          <a:xfrm>
            <a:off x="6731000" y="4508500"/>
            <a:ext cx="1944688" cy="433388"/>
          </a:xfrm>
          <a:prstGeom prst="rect">
            <a:avLst/>
          </a:prstGeom>
          <a:solidFill>
            <a:schemeClr val="bg1"/>
          </a:solidFill>
          <a:ln w="9525">
            <a:noFill/>
          </a:ln>
        </p:spPr>
        <p:txBody>
          <a:bodyPr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1600" dirty="0">
                <a:solidFill>
                  <a:srgbClr val="000080"/>
                </a:solidFill>
                <a:latin typeface="Arial" panose="020B0604020202020204" pitchFamily="34" charset="0"/>
              </a:rPr>
              <a:t>有效的质量改进</a:t>
            </a:r>
            <a:endParaRPr lang="zh-CN" altLang="en-US" sz="1600" dirty="0">
              <a:solidFill>
                <a:srgbClr val="000080"/>
              </a:solidFill>
              <a:latin typeface="Arial" panose="020B0604020202020204" pitchFamily="34" charset="0"/>
            </a:endParaRPr>
          </a:p>
        </p:txBody>
      </p:sp>
      <p:sp>
        <p:nvSpPr>
          <p:cNvPr id="71697" name="Rectangle 18"/>
          <p:cNvSpPr/>
          <p:nvPr/>
        </p:nvSpPr>
        <p:spPr>
          <a:xfrm>
            <a:off x="4859338" y="5373688"/>
            <a:ext cx="3384550" cy="503237"/>
          </a:xfrm>
          <a:prstGeom prst="rect">
            <a:avLst/>
          </a:prstGeom>
          <a:solidFill>
            <a:schemeClr val="bg1"/>
          </a:solidFill>
          <a:ln w="9525">
            <a:noFill/>
          </a:ln>
        </p:spPr>
        <p:txBody>
          <a:bodyPr wrap="none" anchor="ctr" anchorCtr="0"/>
          <a:p>
            <a:pPr marL="342900" indent="-342900" algn="ctr" eaLnBrk="0" hangingPunct="0">
              <a:spcBef>
                <a:spcPct val="20000"/>
              </a:spcBef>
              <a:buClr>
                <a:srgbClr val="FF00FF"/>
              </a:buClr>
              <a:buSzPct val="60000"/>
              <a:buFont typeface="Wingdings" panose="05000000000000000000" pitchFamily="2" charset="2"/>
            </a:pPr>
            <a:r>
              <a:rPr lang="zh-CN" altLang="en-US" sz="1600" dirty="0">
                <a:solidFill>
                  <a:srgbClr val="000080"/>
                </a:solidFill>
                <a:latin typeface="Arial" panose="020B0604020202020204" pitchFamily="34" charset="0"/>
              </a:rPr>
              <a:t>巩固目前已达到的水平</a:t>
            </a:r>
            <a:endParaRPr lang="zh-CN" altLang="en-US" sz="1600" dirty="0">
              <a:solidFill>
                <a:srgbClr val="000080"/>
              </a:solidFill>
              <a:latin typeface="Arial" panose="020B0604020202020204" pitchFamily="34" charset="0"/>
            </a:endParaRPr>
          </a:p>
          <a:p>
            <a:pPr marL="342900" indent="-342900" algn="ctr" eaLnBrk="0" hangingPunct="0">
              <a:spcBef>
                <a:spcPct val="20000"/>
              </a:spcBef>
              <a:buClr>
                <a:srgbClr val="FF00FF"/>
              </a:buClr>
              <a:buSzPct val="60000"/>
              <a:buFont typeface="Wingdings" panose="05000000000000000000" pitchFamily="2" charset="2"/>
            </a:pPr>
            <a:r>
              <a:rPr lang="zh-CN" altLang="en-US" sz="1600" dirty="0">
                <a:solidFill>
                  <a:srgbClr val="000080"/>
                </a:solidFill>
                <a:latin typeface="Arial" panose="020B0604020202020204" pitchFamily="34" charset="0"/>
              </a:rPr>
              <a:t>     例如 </a:t>
            </a:r>
            <a:r>
              <a:rPr lang="en-US" altLang="zh-CN" sz="1600" dirty="0">
                <a:solidFill>
                  <a:srgbClr val="000080"/>
                </a:solidFill>
                <a:latin typeface="Arial" panose="020B0604020202020204" pitchFamily="34" charset="0"/>
              </a:rPr>
              <a:t>ISO 9001</a:t>
            </a:r>
            <a:r>
              <a:rPr lang="zh-CN" altLang="en-US" sz="1600" dirty="0">
                <a:solidFill>
                  <a:srgbClr val="000080"/>
                </a:solidFill>
                <a:latin typeface="Arial" panose="020B0604020202020204" pitchFamily="34" charset="0"/>
              </a:rPr>
              <a:t>或其它标准</a:t>
            </a:r>
            <a:endParaRPr lang="zh-CN" altLang="en-US" sz="1600" dirty="0">
              <a:solidFill>
                <a:srgbClr val="000080"/>
              </a:solidFill>
              <a:latin typeface="Arial" panose="020B0604020202020204" pitchFamily="34" charset="0"/>
            </a:endParaRPr>
          </a:p>
        </p:txBody>
      </p:sp>
      <p:sp>
        <p:nvSpPr>
          <p:cNvPr id="71698" name="Line 19"/>
          <p:cNvSpPr/>
          <p:nvPr/>
        </p:nvSpPr>
        <p:spPr>
          <a:xfrm flipH="1">
            <a:off x="5508625" y="4724400"/>
            <a:ext cx="1295400" cy="0"/>
          </a:xfrm>
          <a:prstGeom prst="line">
            <a:avLst/>
          </a:prstGeom>
          <a:ln w="50800" cap="flat" cmpd="sng">
            <a:solidFill>
              <a:schemeClr val="tx1"/>
            </a:solidFill>
            <a:prstDash val="solid"/>
            <a:round/>
            <a:headEnd type="none" w="med" len="med"/>
            <a:tailEnd type="triangle" w="med" len="med"/>
          </a:ln>
        </p:spPr>
      </p:sp>
      <p:sp>
        <p:nvSpPr>
          <p:cNvPr id="71699" name="Line 20"/>
          <p:cNvSpPr/>
          <p:nvPr/>
        </p:nvSpPr>
        <p:spPr>
          <a:xfrm flipH="1">
            <a:off x="3059113" y="5589588"/>
            <a:ext cx="1584325" cy="0"/>
          </a:xfrm>
          <a:prstGeom prst="line">
            <a:avLst/>
          </a:prstGeom>
          <a:ln w="50800" cap="flat" cmpd="sng">
            <a:solidFill>
              <a:schemeClr val="tx1"/>
            </a:solidFill>
            <a:prstDash val="solid"/>
            <a:round/>
            <a:headEnd type="none" w="med" len="med"/>
            <a:tailEnd type="triangle" w="med" len="med"/>
          </a:ln>
        </p:spPr>
      </p:sp>
      <p:sp>
        <p:nvSpPr>
          <p:cNvPr id="71700" name="AutoShape 21"/>
          <p:cNvSpPr/>
          <p:nvPr/>
        </p:nvSpPr>
        <p:spPr>
          <a:xfrm rot="-1140000">
            <a:off x="1184275" y="3933825"/>
            <a:ext cx="1944688" cy="1619250"/>
          </a:xfrm>
          <a:prstGeom prst="triangle">
            <a:avLst>
              <a:gd name="adj" fmla="val 0"/>
            </a:avLst>
          </a:prstGeom>
          <a:solidFill>
            <a:srgbClr val="D47DF7"/>
          </a:solidFill>
          <a:ln w="9525" cap="flat" cmpd="sng">
            <a:solidFill>
              <a:schemeClr val="tx1"/>
            </a:solidFill>
            <a:prstDash val="solid"/>
            <a:miter/>
            <a:headEnd type="none" w="med" len="med"/>
            <a:tailEnd type="none" w="med" len="med"/>
          </a:ln>
        </p:spPr>
        <p:txBody>
          <a:bodyPr wrap="none" anchor="ctr" anchorCtr="0"/>
          <a:p>
            <a:pPr algn="ctr" eaLnBrk="0" hangingPunct="0">
              <a:buFont typeface="Wingdings" panose="05000000000000000000" pitchFamily="2" charset="2"/>
            </a:pPr>
            <a:endParaRPr lang="zh-CN" altLang="en-US" dirty="0">
              <a:latin typeface="Arial" panose="020B0604020202020204" pitchFamily="34" charset="0"/>
            </a:endParaRPr>
          </a:p>
        </p:txBody>
      </p:sp>
      <p:sp>
        <p:nvSpPr>
          <p:cNvPr id="71701" name="Line 22"/>
          <p:cNvSpPr/>
          <p:nvPr/>
        </p:nvSpPr>
        <p:spPr>
          <a:xfrm flipV="1">
            <a:off x="2268538" y="2636838"/>
            <a:ext cx="3887787" cy="1008062"/>
          </a:xfrm>
          <a:prstGeom prst="line">
            <a:avLst/>
          </a:prstGeom>
          <a:ln w="9525">
            <a:noFill/>
          </a:ln>
        </p:spPr>
      </p:sp>
      <p:sp>
        <p:nvSpPr>
          <p:cNvPr id="71702" name="Line 23"/>
          <p:cNvSpPr/>
          <p:nvPr/>
        </p:nvSpPr>
        <p:spPr>
          <a:xfrm flipH="1">
            <a:off x="1692275" y="1773238"/>
            <a:ext cx="1366838" cy="1511300"/>
          </a:xfrm>
          <a:prstGeom prst="line">
            <a:avLst/>
          </a:prstGeom>
          <a:ln w="9525">
            <a:noFill/>
          </a:ln>
        </p:spPr>
      </p:sp>
      <p:sp>
        <p:nvSpPr>
          <p:cNvPr id="71703" name="Line 24"/>
          <p:cNvSpPr/>
          <p:nvPr/>
        </p:nvSpPr>
        <p:spPr>
          <a:xfrm flipV="1">
            <a:off x="1835150" y="2781300"/>
            <a:ext cx="2232025" cy="71438"/>
          </a:xfrm>
          <a:prstGeom prst="line">
            <a:avLst/>
          </a:prstGeom>
          <a:ln w="9525">
            <a:noFill/>
          </a:ln>
        </p:spPr>
      </p:sp>
      <p:sp>
        <p:nvSpPr>
          <p:cNvPr id="71704" name="Arc 25"/>
          <p:cNvSpPr/>
          <p:nvPr/>
        </p:nvSpPr>
        <p:spPr>
          <a:xfrm flipH="1">
            <a:off x="1638300" y="1846263"/>
            <a:ext cx="1495425" cy="1512887"/>
          </a:xfrm>
          <a:custGeom>
            <a:avLst/>
            <a:gdLst/>
            <a:ahLst/>
            <a:cxnLst>
              <a:cxn ang="0">
                <a:pos x="0" y="0"/>
              </a:cxn>
              <a:cxn ang="0">
                <a:pos x="2147483647" y="2147483647"/>
              </a:cxn>
              <a:cxn ang="0">
                <a:pos x="0" y="2147483647"/>
              </a:cxn>
            </a:cxnLst>
            <a:pathLst>
              <a:path w="21353" h="21600" fill="none">
                <a:moveTo>
                  <a:pt x="-1" y="0"/>
                </a:moveTo>
                <a:cubicBezTo>
                  <a:pt x="10670" y="0"/>
                  <a:pt x="19742" y="7791"/>
                  <a:pt x="21352" y="18340"/>
                </a:cubicBezTo>
              </a:path>
              <a:path w="21353" h="21600" stroke="0">
                <a:moveTo>
                  <a:pt x="-1" y="0"/>
                </a:moveTo>
                <a:cubicBezTo>
                  <a:pt x="10670" y="0"/>
                  <a:pt x="19742" y="7791"/>
                  <a:pt x="21352" y="18340"/>
                </a:cubicBezTo>
                <a:lnTo>
                  <a:pt x="0" y="21600"/>
                </a:lnTo>
                <a:lnTo>
                  <a:pt x="-1" y="0"/>
                </a:lnTo>
                <a:close/>
              </a:path>
            </a:pathLst>
          </a:custGeom>
          <a:noFill/>
          <a:ln w="9525">
            <a:noFill/>
          </a:ln>
        </p:spPr>
        <p:txBody>
          <a:bodyPr/>
          <a:p>
            <a:endParaRPr lang="zh-CN" altLang="en-US"/>
          </a:p>
        </p:txBody>
      </p:sp>
      <p:sp>
        <p:nvSpPr>
          <p:cNvPr id="71705" name="Arc 26"/>
          <p:cNvSpPr/>
          <p:nvPr/>
        </p:nvSpPr>
        <p:spPr>
          <a:xfrm rot="969999">
            <a:off x="3341688" y="1933575"/>
            <a:ext cx="1868487" cy="2101850"/>
          </a:xfrm>
          <a:custGeom>
            <a:avLst/>
            <a:gdLst/>
            <a:ahLst/>
            <a:cxnLst>
              <a:cxn ang="0">
                <a:pos x="2147483647" y="0"/>
              </a:cxn>
              <a:cxn ang="0">
                <a:pos x="2147483647" y="2147483647"/>
              </a:cxn>
              <a:cxn ang="0">
                <a:pos x="0" y="2147483647"/>
              </a:cxn>
            </a:cxnLst>
            <a:pathLst>
              <a:path w="21124" h="20723" fill="none">
                <a:moveTo>
                  <a:pt x="6092" y="0"/>
                </a:moveTo>
                <a:cubicBezTo>
                  <a:pt x="13698" y="2236"/>
                  <a:pt x="19467" y="8458"/>
                  <a:pt x="21123" y="16211"/>
                </a:cubicBezTo>
              </a:path>
              <a:path w="21124" h="20723" stroke="0">
                <a:moveTo>
                  <a:pt x="6092" y="0"/>
                </a:moveTo>
                <a:cubicBezTo>
                  <a:pt x="13698" y="2236"/>
                  <a:pt x="19467" y="8458"/>
                  <a:pt x="21123" y="16211"/>
                </a:cubicBezTo>
                <a:lnTo>
                  <a:pt x="0" y="20723"/>
                </a:lnTo>
                <a:lnTo>
                  <a:pt x="6092" y="0"/>
                </a:lnTo>
                <a:close/>
              </a:path>
            </a:pathLst>
          </a:custGeom>
          <a:noFill/>
          <a:ln w="254000" cap="flat" cmpd="sng">
            <a:solidFill>
              <a:srgbClr val="0066FF"/>
            </a:solidFill>
            <a:prstDash val="solid"/>
            <a:round/>
            <a:headEnd type="none" w="med" len="med"/>
            <a:tailEnd type="triangle" w="sm" len="sm"/>
          </a:ln>
        </p:spPr>
        <p:txBody>
          <a:bodyPr/>
          <a:p>
            <a:endParaRPr lang="zh-CN" altLang="en-US"/>
          </a:p>
        </p:txBody>
      </p:sp>
      <p:sp>
        <p:nvSpPr>
          <p:cNvPr id="71706" name="Arc 27"/>
          <p:cNvSpPr/>
          <p:nvPr/>
        </p:nvSpPr>
        <p:spPr>
          <a:xfrm rot="-4369856">
            <a:off x="2079625" y="1520825"/>
            <a:ext cx="1870075" cy="2114550"/>
          </a:xfrm>
          <a:custGeom>
            <a:avLst/>
            <a:gdLst/>
            <a:ahLst/>
            <a:cxnLst>
              <a:cxn ang="0">
                <a:pos x="2147483647" y="0"/>
              </a:cxn>
              <a:cxn ang="0">
                <a:pos x="2147483647" y="2147483647"/>
              </a:cxn>
              <a:cxn ang="0">
                <a:pos x="0" y="2147483647"/>
              </a:cxn>
            </a:cxnLst>
            <a:pathLst>
              <a:path w="21124" h="20872" fill="none">
                <a:moveTo>
                  <a:pt x="5559" y="-1"/>
                </a:moveTo>
                <a:cubicBezTo>
                  <a:pt x="13411" y="2091"/>
                  <a:pt x="19426" y="8412"/>
                  <a:pt x="21123" y="16360"/>
                </a:cubicBezTo>
              </a:path>
              <a:path w="21124" h="20872" stroke="0">
                <a:moveTo>
                  <a:pt x="5559" y="-1"/>
                </a:moveTo>
                <a:cubicBezTo>
                  <a:pt x="13411" y="2091"/>
                  <a:pt x="19426" y="8412"/>
                  <a:pt x="21123" y="16360"/>
                </a:cubicBezTo>
                <a:lnTo>
                  <a:pt x="0" y="20872"/>
                </a:lnTo>
                <a:lnTo>
                  <a:pt x="5559" y="-1"/>
                </a:lnTo>
                <a:close/>
              </a:path>
            </a:pathLst>
          </a:custGeom>
          <a:noFill/>
          <a:ln w="254000" cap="flat" cmpd="sng">
            <a:solidFill>
              <a:srgbClr val="FF00FF"/>
            </a:solidFill>
            <a:prstDash val="solid"/>
            <a:round/>
            <a:headEnd type="none" w="med" len="med"/>
            <a:tailEnd type="triangle" w="sm" len="sm"/>
          </a:ln>
        </p:spPr>
        <p:txBody>
          <a:bodyPr/>
          <a:p>
            <a:endParaRPr lang="zh-CN" altLang="en-US"/>
          </a:p>
        </p:txBody>
      </p:sp>
      <p:sp>
        <p:nvSpPr>
          <p:cNvPr id="71707" name="Arc 28"/>
          <p:cNvSpPr/>
          <p:nvPr/>
        </p:nvSpPr>
        <p:spPr>
          <a:xfrm rot="6391815">
            <a:off x="2889250" y="3109913"/>
            <a:ext cx="1868488" cy="2122487"/>
          </a:xfrm>
          <a:custGeom>
            <a:avLst/>
            <a:gdLst/>
            <a:ahLst/>
            <a:cxnLst>
              <a:cxn ang="0">
                <a:pos x="2147483647" y="0"/>
              </a:cxn>
              <a:cxn ang="0">
                <a:pos x="2147483647" y="2147483647"/>
              </a:cxn>
              <a:cxn ang="0">
                <a:pos x="0" y="2147483647"/>
              </a:cxn>
            </a:cxnLst>
            <a:pathLst>
              <a:path w="21124" h="20936" fill="none">
                <a:moveTo>
                  <a:pt x="5315" y="0"/>
                </a:moveTo>
                <a:cubicBezTo>
                  <a:pt x="13280" y="2022"/>
                  <a:pt x="19407" y="8388"/>
                  <a:pt x="21123" y="16424"/>
                </a:cubicBezTo>
              </a:path>
              <a:path w="21124" h="20936" stroke="0">
                <a:moveTo>
                  <a:pt x="5315" y="0"/>
                </a:moveTo>
                <a:cubicBezTo>
                  <a:pt x="13280" y="2022"/>
                  <a:pt x="19407" y="8388"/>
                  <a:pt x="21123" y="16424"/>
                </a:cubicBezTo>
                <a:lnTo>
                  <a:pt x="0" y="20936"/>
                </a:lnTo>
                <a:lnTo>
                  <a:pt x="5315" y="0"/>
                </a:lnTo>
                <a:close/>
              </a:path>
            </a:pathLst>
          </a:custGeom>
          <a:noFill/>
          <a:ln w="254000" cap="flat" cmpd="sng">
            <a:solidFill>
              <a:srgbClr val="00FF00"/>
            </a:solidFill>
            <a:prstDash val="solid"/>
            <a:round/>
            <a:headEnd type="none" w="med" len="med"/>
            <a:tailEnd type="triangle" w="sm" len="sm"/>
          </a:ln>
        </p:spPr>
        <p:txBody>
          <a:bodyPr/>
          <a:p>
            <a:endParaRPr lang="zh-CN" altLang="en-US"/>
          </a:p>
        </p:txBody>
      </p:sp>
      <p:sp>
        <p:nvSpPr>
          <p:cNvPr id="71708" name="Arc 29"/>
          <p:cNvSpPr/>
          <p:nvPr/>
        </p:nvSpPr>
        <p:spPr>
          <a:xfrm rot="-10037711">
            <a:off x="1617663" y="2641600"/>
            <a:ext cx="1868487" cy="2116138"/>
          </a:xfrm>
          <a:custGeom>
            <a:avLst/>
            <a:gdLst/>
            <a:ahLst/>
            <a:cxnLst>
              <a:cxn ang="0">
                <a:pos x="2147483647" y="0"/>
              </a:cxn>
              <a:cxn ang="0">
                <a:pos x="2147483647" y="2147483647"/>
              </a:cxn>
              <a:cxn ang="0">
                <a:pos x="0" y="2147483647"/>
              </a:cxn>
            </a:cxnLst>
            <a:pathLst>
              <a:path w="21124" h="20936" fill="none">
                <a:moveTo>
                  <a:pt x="5315" y="0"/>
                </a:moveTo>
                <a:cubicBezTo>
                  <a:pt x="13280" y="2022"/>
                  <a:pt x="19407" y="8388"/>
                  <a:pt x="21123" y="16424"/>
                </a:cubicBezTo>
              </a:path>
              <a:path w="21124" h="20936" stroke="0">
                <a:moveTo>
                  <a:pt x="5315" y="0"/>
                </a:moveTo>
                <a:cubicBezTo>
                  <a:pt x="13280" y="2022"/>
                  <a:pt x="19407" y="8388"/>
                  <a:pt x="21123" y="16424"/>
                </a:cubicBezTo>
                <a:lnTo>
                  <a:pt x="0" y="20936"/>
                </a:lnTo>
                <a:lnTo>
                  <a:pt x="5315" y="0"/>
                </a:lnTo>
                <a:close/>
              </a:path>
            </a:pathLst>
          </a:custGeom>
          <a:noFill/>
          <a:ln w="254000" cap="flat" cmpd="sng">
            <a:solidFill>
              <a:srgbClr val="FF0000"/>
            </a:solidFill>
            <a:prstDash val="solid"/>
            <a:round/>
            <a:headEnd type="none" w="med" len="med"/>
            <a:tailEnd type="triangle" w="sm" len="sm"/>
          </a:ln>
        </p:spPr>
        <p:txBody>
          <a:bodyPr/>
          <a:p>
            <a:endParaRPr lang="zh-CN" altLang="en-US"/>
          </a:p>
        </p:txBody>
      </p:sp>
    </p:spTree>
  </p:cSld>
  <p:clrMapOvr>
    <a:masterClrMapping/>
  </p:clrMapOvr>
  <p:transition spd="slow"/>
</p:sld>
</file>

<file path=ppt/theme/theme1.xml><?xml version="1.0" encoding="utf-8"?>
<a:theme xmlns:a="http://schemas.openxmlformats.org/drawingml/2006/main" name="281TGp_consulting_light">
  <a:themeElements>
    <a:clrScheme name="281TGp_consulting_light 2">
      <a:dk1>
        <a:srgbClr val="333333"/>
      </a:dk1>
      <a:lt1>
        <a:srgbClr val="FFFFFF"/>
      </a:lt1>
      <a:dk2>
        <a:srgbClr val="000000"/>
      </a:dk2>
      <a:lt2>
        <a:srgbClr val="DDDDDD"/>
      </a:lt2>
      <a:accent1>
        <a:srgbClr val="25557B"/>
      </a:accent1>
      <a:accent2>
        <a:srgbClr val="E4C244"/>
      </a:accent2>
      <a:accent3>
        <a:srgbClr val="FFFFFF"/>
      </a:accent3>
      <a:accent4>
        <a:srgbClr val="2A2A2A"/>
      </a:accent4>
      <a:accent5>
        <a:srgbClr val="ACB4BF"/>
      </a:accent5>
      <a:accent6>
        <a:srgbClr val="CFB03D"/>
      </a:accent6>
      <a:hlink>
        <a:srgbClr val="669900"/>
      </a:hlink>
      <a:folHlink>
        <a:srgbClr val="B2B2B2"/>
      </a:folHlink>
    </a:clrScheme>
    <a:fontScheme name="281TGp_consulting_ligh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a:gsLst>
            <a:gs pos="0">
              <a:schemeClr val="hlink"/>
            </a:gs>
            <a:gs pos="100000">
              <a:schemeClr val="hlink">
                <a:gamma/>
                <a:tint val="69804"/>
                <a:invGamma/>
              </a:schemeClr>
            </a:gs>
          </a:gsLst>
          <a:lin ang="5400000" scaled="1"/>
        </a:gradFill>
        <a:ln w="25400">
          <a:solidFill>
            <a:schemeClr val="bg1"/>
          </a:solidFill>
          <a:round/>
        </a:ln>
      </a:spPr>
      <a:bodyPr wrap="none" anchor="ctr"/>
      <a:lstStyle>
        <a:defPPr>
          <a:defRPr sz="1400" dirty="0" smtClean="0">
            <a:solidFill>
              <a:schemeClr val="bg1"/>
            </a:solidFill>
          </a:defRPr>
        </a:defPPr>
      </a:lstStyle>
    </a:spDef>
    <a:lnDef>
      <a:spPr bwMode="auto">
        <a:xfrm>
          <a:off x="0" y="0"/>
          <a:ext cx="1" cy="1"/>
        </a:xfrm>
        <a:custGeom>
          <a:avLst/>
          <a:gdLst/>
          <a:ahLst/>
          <a:cxnLst/>
          <a:rect l="0" t="0" r="0" b="0"/>
          <a:pathLst/>
        </a:custGeom>
        <a:gradFill rotWithShape="1">
          <a:gsLst>
            <a:gs pos="0">
              <a:srgbClr val="97CCF3"/>
            </a:gs>
            <a:gs pos="100000">
              <a:srgbClr val="97CCF3">
                <a:gamma/>
                <a:tint val="40000"/>
                <a:invGamma/>
              </a:srgbClr>
            </a:gs>
          </a:gsLst>
          <a:lin ang="0" scaled="1"/>
        </a:gradFill>
        <a:ln w="28575" cap="rnd" cmpd="sng" algn="ctr">
          <a:noFill/>
          <a:prstDash val="sysDot"/>
          <a:round/>
          <a:headEnd type="none" w="med" len="med"/>
          <a:tailEnd type="none" w="med" len="med"/>
        </a:ln>
      </a:spPr>
      <a:bodyPr vert="horz" wrap="none" lIns="91440" tIns="45720" rIns="91440" bIns="45720" numCol="1" anchor="ctr" anchorCtr="0" compatLnSpc="1"/>
      <a:lstStyle>
        <a:defPPr marL="0" marR="0" indent="0" algn="ctr" defTabSz="914400" rtl="0" eaLnBrk="0" fontAlgn="base" latinLnBrk="0" hangingPunct="0">
          <a:lnSpc>
            <a:spcPct val="100000"/>
          </a:lnSpc>
          <a:spcBef>
            <a:spcPct val="0"/>
          </a:spcBef>
          <a:spcAft>
            <a:spcPct val="0"/>
          </a:spcAft>
          <a:buClrTx/>
          <a:buSzTx/>
          <a:buFont typeface="Wingdings" panose="05000000000000000000" pitchFamily="2" charset="2"/>
          <a:buNone/>
          <a:defRPr kumimoji="0" lang="en-US"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281TGp_consulting_light 1">
        <a:dk1>
          <a:srgbClr val="000000"/>
        </a:dk1>
        <a:lt1>
          <a:srgbClr val="FFFFFF"/>
        </a:lt1>
        <a:dk2>
          <a:srgbClr val="003366"/>
        </a:dk2>
        <a:lt2>
          <a:srgbClr val="C0C0C0"/>
        </a:lt2>
        <a:accent1>
          <a:srgbClr val="44357C"/>
        </a:accent1>
        <a:accent2>
          <a:srgbClr val="93C052"/>
        </a:accent2>
        <a:accent3>
          <a:srgbClr val="FFFFFF"/>
        </a:accent3>
        <a:accent4>
          <a:srgbClr val="000000"/>
        </a:accent4>
        <a:accent5>
          <a:srgbClr val="B0AEBF"/>
        </a:accent5>
        <a:accent6>
          <a:srgbClr val="85AE49"/>
        </a:accent6>
        <a:hlink>
          <a:srgbClr val="9999FF"/>
        </a:hlink>
        <a:folHlink>
          <a:srgbClr val="4EA7EA"/>
        </a:folHlink>
      </a:clrScheme>
      <a:clrMap bg1="lt1" tx1="dk1" bg2="lt2" tx2="dk2" accent1="accent1" accent2="accent2" accent3="accent3" accent4="accent4" accent5="accent5" accent6="accent6" hlink="hlink" folHlink="folHlink"/>
    </a:extraClrScheme>
    <a:extraClrScheme>
      <a:clrScheme name="281TGp_consulting_light 2">
        <a:dk1>
          <a:srgbClr val="333333"/>
        </a:dk1>
        <a:lt1>
          <a:srgbClr val="FFFFFF"/>
        </a:lt1>
        <a:dk2>
          <a:srgbClr val="000000"/>
        </a:dk2>
        <a:lt2>
          <a:srgbClr val="DDDDDD"/>
        </a:lt2>
        <a:accent1>
          <a:srgbClr val="25557B"/>
        </a:accent1>
        <a:accent2>
          <a:srgbClr val="E4C244"/>
        </a:accent2>
        <a:accent3>
          <a:srgbClr val="FFFFFF"/>
        </a:accent3>
        <a:accent4>
          <a:srgbClr val="2A2A2A"/>
        </a:accent4>
        <a:accent5>
          <a:srgbClr val="ACB4BF"/>
        </a:accent5>
        <a:accent6>
          <a:srgbClr val="CFB03D"/>
        </a:accent6>
        <a:hlink>
          <a:srgbClr val="669900"/>
        </a:hlink>
        <a:folHlink>
          <a:srgbClr val="B2B2B2"/>
        </a:folHlink>
      </a:clrScheme>
      <a:clrMap bg1="lt1" tx1="dk1" bg2="lt2" tx2="dk2" accent1="accent1" accent2="accent2" accent3="accent3" accent4="accent4" accent5="accent5" accent6="accent6" hlink="hlink" folHlink="folHlink"/>
    </a:extraClrScheme>
    <a:extraClrScheme>
      <a:clrScheme name="281TGp_consulting_light 3">
        <a:dk1>
          <a:srgbClr val="35567B"/>
        </a:dk1>
        <a:lt1>
          <a:srgbClr val="FFFFFF"/>
        </a:lt1>
        <a:dk2>
          <a:srgbClr val="000000"/>
        </a:dk2>
        <a:lt2>
          <a:srgbClr val="DDDDDD"/>
        </a:lt2>
        <a:accent1>
          <a:srgbClr val="789F21"/>
        </a:accent1>
        <a:accent2>
          <a:srgbClr val="E9803F"/>
        </a:accent2>
        <a:accent3>
          <a:srgbClr val="FFFFFF"/>
        </a:accent3>
        <a:accent4>
          <a:srgbClr val="2C4868"/>
        </a:accent4>
        <a:accent5>
          <a:srgbClr val="BECDAB"/>
        </a:accent5>
        <a:accent6>
          <a:srgbClr val="D37338"/>
        </a:accent6>
        <a:hlink>
          <a:srgbClr val="E0C244"/>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281TGp_consulting_light</Template>
  <TotalTime>0</TotalTime>
  <Words>6741</Words>
  <Application>WPS 演示</Application>
  <PresentationFormat>全屏显示(4:3)</PresentationFormat>
  <Paragraphs>609</Paragraphs>
  <Slides>40</Slides>
  <Notes>27</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0</vt:i4>
      </vt:variant>
      <vt:variant>
        <vt:lpstr>幻灯片标题</vt:lpstr>
      </vt:variant>
      <vt:variant>
        <vt:i4>40</vt:i4>
      </vt:variant>
    </vt:vector>
  </HeadingPairs>
  <TitlesOfParts>
    <vt:vector size="59" baseType="lpstr">
      <vt:lpstr>Arial</vt:lpstr>
      <vt:lpstr>宋体</vt:lpstr>
      <vt:lpstr>Wingdings</vt:lpstr>
      <vt:lpstr>微软雅黑</vt:lpstr>
      <vt:lpstr>Verdana</vt:lpstr>
      <vt:lpstr>Times New Roman</vt:lpstr>
      <vt:lpstr>Tahoma</vt:lpstr>
      <vt:lpstr>Arial Unicode MS</vt:lpstr>
      <vt:lpstr>Monotype Sorts</vt:lpstr>
      <vt:lpstr>Wingdings</vt:lpstr>
      <vt:lpstr>Futura Lt</vt:lpstr>
      <vt:lpstr>Segoe Print</vt:lpstr>
      <vt:lpstr>楷体</vt:lpstr>
      <vt:lpstr>幼圆</vt:lpstr>
      <vt:lpstr>Arial</vt:lpstr>
      <vt:lpstr>Arial Unicode MS</vt:lpstr>
      <vt:lpstr>黑体</vt:lpstr>
      <vt:lpstr>Calibri</vt:lpstr>
      <vt:lpstr>281TGp_consulting_light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DECENTMAN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PAUL</dc:creator>
  <cp:lastModifiedBy>申伶</cp:lastModifiedBy>
  <cp:revision>307</cp:revision>
  <dcterms:created xsi:type="dcterms:W3CDTF">2007-05-25T08:13:22Z</dcterms:created>
  <dcterms:modified xsi:type="dcterms:W3CDTF">2025-01-03T08:27:26Z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E7C30DB48C4E496B84DDBAABA174B987_12</vt:lpwstr>
  </property>
  <property fmtid="{D5CDD505-2E9C-101B-9397-08002B2CF9AE}" pid="3" name="KSOProductBuildVer">
    <vt:lpwstr>2052-12.1.0.19302</vt:lpwstr>
  </property>
</Properties>
</file>