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drawing8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layout8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quickStyle8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7" r:id="rId3"/>
    <p:sldId id="258" r:id="rId4"/>
    <p:sldId id="306" r:id="rId5"/>
    <p:sldId id="300" r:id="rId6"/>
    <p:sldId id="301" r:id="rId8"/>
    <p:sldId id="263" r:id="rId9"/>
    <p:sldId id="259" r:id="rId10"/>
    <p:sldId id="302" r:id="rId11"/>
    <p:sldId id="303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1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5" r:id="rId32"/>
    <p:sldId id="304" r:id="rId33"/>
    <p:sldId id="30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960" autoAdjust="0"/>
  </p:normalViewPr>
  <p:slideViewPr>
    <p:cSldViewPr showGuides="1"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3.xml"/><Relationship Id="rId49" Type="http://schemas.openxmlformats.org/officeDocument/2006/relationships/presProps" Target="presProps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0E8146-DE73-419E-948B-7718B5C632BC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</dgm:pt>
    <dgm:pt modelId="{BCD24DFD-4CDC-42C8-9447-C55D1CE51563}">
      <dgm:prSet phldrT="[文本]" custT="1"/>
      <dgm:spPr/>
      <dgm:t>
        <a:bodyPr/>
        <a:lstStyle/>
        <a:p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目标</a:t>
          </a:r>
        </a:p>
      </dgm:t>
    </dgm:pt>
    <dgm:pt modelId="{A701416F-95A6-421D-90FC-347972B2D512}" cxnId="{561E91F2-0CA6-45FA-8E0E-F10150847E3A}" type="parTrans">
      <dgm:prSet/>
      <dgm:spPr/>
      <dgm:t>
        <a:bodyPr/>
        <a:lstStyle/>
        <a:p>
          <a:endParaRPr lang="zh-CN" altLang="en-US"/>
        </a:p>
      </dgm:t>
    </dgm:pt>
    <dgm:pt modelId="{1AAE7944-2CCD-4031-B563-700C04C08745}" cxnId="{561E91F2-0CA6-45FA-8E0E-F10150847E3A}" type="sibTrans">
      <dgm:prSet/>
      <dgm:spPr/>
      <dgm:t>
        <a:bodyPr/>
        <a:lstStyle/>
        <a:p>
          <a:endParaRPr lang="zh-CN" altLang="en-US"/>
        </a:p>
      </dgm:t>
    </dgm:pt>
    <dgm:pt modelId="{17B0C9C4-B284-4DFC-B8C2-B38416606CC3}">
      <dgm:prSet phldrT="[文本]" custT="1"/>
      <dgm:spPr/>
      <dgm:t>
        <a:bodyPr/>
        <a:lstStyle/>
        <a:p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策略</a:t>
          </a:r>
        </a:p>
      </dgm:t>
    </dgm:pt>
    <dgm:pt modelId="{ECFE63EF-2096-41F3-8C78-5AA31836EF9B}" cxnId="{B8EA1584-524C-49D6-90F5-0935AAB5C885}" type="parTrans">
      <dgm:prSet/>
      <dgm:spPr/>
      <dgm:t>
        <a:bodyPr/>
        <a:lstStyle/>
        <a:p>
          <a:endParaRPr lang="zh-CN" altLang="en-US"/>
        </a:p>
      </dgm:t>
    </dgm:pt>
    <dgm:pt modelId="{F2611502-EAAB-4002-AA37-7BC2ED2EF543}" cxnId="{B8EA1584-524C-49D6-90F5-0935AAB5C885}" type="sibTrans">
      <dgm:prSet/>
      <dgm:spPr/>
      <dgm:t>
        <a:bodyPr/>
        <a:lstStyle/>
        <a:p>
          <a:endParaRPr lang="zh-CN" altLang="en-US"/>
        </a:p>
      </dgm:t>
    </dgm:pt>
    <dgm:pt modelId="{730A6DFE-7EC4-425B-A6B2-16036567C198}">
      <dgm:prSet phldrT="[文本]" custT="1"/>
      <dgm:spPr/>
      <dgm:t>
        <a:bodyPr/>
        <a:lstStyle/>
        <a:p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行动</a:t>
          </a:r>
        </a:p>
      </dgm:t>
    </dgm:pt>
    <dgm:pt modelId="{AA79D60F-5073-49C3-92A9-E50868A1DBE8}" cxnId="{E70DDA6F-E6BD-4EC1-8FD2-851226964465}" type="parTrans">
      <dgm:prSet/>
      <dgm:spPr/>
      <dgm:t>
        <a:bodyPr/>
        <a:lstStyle/>
        <a:p>
          <a:endParaRPr lang="zh-CN" altLang="en-US"/>
        </a:p>
      </dgm:t>
    </dgm:pt>
    <dgm:pt modelId="{D92DFE5B-236B-486A-91E8-B7F82570343A}" cxnId="{E70DDA6F-E6BD-4EC1-8FD2-851226964465}" type="sibTrans">
      <dgm:prSet/>
      <dgm:spPr/>
      <dgm:t>
        <a:bodyPr/>
        <a:lstStyle/>
        <a:p>
          <a:endParaRPr lang="zh-CN" altLang="en-US"/>
        </a:p>
      </dgm:t>
    </dgm:pt>
    <dgm:pt modelId="{876129A9-22E4-42F4-BC0A-5B5E9E3A8E19}">
      <dgm:prSet phldrT="[文本]" custT="1"/>
      <dgm:spPr/>
      <dgm:t>
        <a:bodyPr/>
        <a:lstStyle/>
        <a:p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能力</a:t>
          </a:r>
        </a:p>
      </dgm:t>
    </dgm:pt>
    <dgm:pt modelId="{6481F712-8710-4A6A-BED5-39C1ADCF7D94}" cxnId="{DFE432DE-E5A6-4515-A7CB-001A0AD9AA18}" type="parTrans">
      <dgm:prSet/>
      <dgm:spPr/>
      <dgm:t>
        <a:bodyPr/>
        <a:lstStyle/>
        <a:p>
          <a:endParaRPr lang="zh-CN" altLang="en-US"/>
        </a:p>
      </dgm:t>
    </dgm:pt>
    <dgm:pt modelId="{E387416B-6FD0-48D3-B0A5-054ED8F57ECD}" cxnId="{DFE432DE-E5A6-4515-A7CB-001A0AD9AA18}" type="sibTrans">
      <dgm:prSet/>
      <dgm:spPr/>
      <dgm:t>
        <a:bodyPr/>
        <a:lstStyle/>
        <a:p>
          <a:endParaRPr lang="zh-CN" altLang="en-US"/>
        </a:p>
      </dgm:t>
    </dgm:pt>
    <dgm:pt modelId="{5F33E16E-560A-4E95-988B-CE9AB58C68F4}">
      <dgm:prSet phldrT="[文本]" custT="1"/>
      <dgm:spPr/>
      <dgm:t>
        <a:bodyPr/>
        <a:lstStyle/>
        <a:p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验证</a:t>
          </a:r>
        </a:p>
      </dgm:t>
    </dgm:pt>
    <dgm:pt modelId="{3BC4B54C-CD29-4DDF-B455-A235BF637CB2}" cxnId="{4CEDE3EF-1B59-4DA6-968E-F5EE13D87005}" type="parTrans">
      <dgm:prSet/>
      <dgm:spPr/>
      <dgm:t>
        <a:bodyPr/>
        <a:lstStyle/>
        <a:p>
          <a:endParaRPr lang="zh-CN" altLang="en-US"/>
        </a:p>
      </dgm:t>
    </dgm:pt>
    <dgm:pt modelId="{632D37B7-010E-4FC1-9309-2B49B97A7000}" cxnId="{4CEDE3EF-1B59-4DA6-968E-F5EE13D87005}" type="sibTrans">
      <dgm:prSet/>
      <dgm:spPr/>
      <dgm:t>
        <a:bodyPr/>
        <a:lstStyle/>
        <a:p>
          <a:endParaRPr lang="zh-CN" altLang="en-US"/>
        </a:p>
      </dgm:t>
    </dgm:pt>
    <dgm:pt modelId="{2808F00F-409B-42C6-B09B-A93B9860C391}" type="pres">
      <dgm:prSet presAssocID="{090E8146-DE73-419E-948B-7718B5C632BC}" presName="CompostProcess" presStyleCnt="0">
        <dgm:presLayoutVars>
          <dgm:dir/>
          <dgm:resizeHandles val="exact"/>
        </dgm:presLayoutVars>
      </dgm:prSet>
      <dgm:spPr/>
    </dgm:pt>
    <dgm:pt modelId="{6ACE2D7E-0F0C-4293-A2BD-E5CBD585AF61}" type="pres">
      <dgm:prSet presAssocID="{090E8146-DE73-419E-948B-7718B5C632BC}" presName="arrow" presStyleLbl="bgShp" presStyleIdx="0" presStyleCnt="1" custScaleX="117646"/>
      <dgm:spPr/>
    </dgm:pt>
    <dgm:pt modelId="{68F32573-33FA-42FF-BF89-47A937605459}" type="pres">
      <dgm:prSet presAssocID="{090E8146-DE73-419E-948B-7718B5C632BC}" presName="linearProcess" presStyleCnt="0"/>
      <dgm:spPr/>
    </dgm:pt>
    <dgm:pt modelId="{15CE48AA-104F-4A13-A559-9EF2BCF48DE0}" type="pres">
      <dgm:prSet presAssocID="{BCD24DFD-4CDC-42C8-9447-C55D1CE51563}" presName="textNode" presStyleLbl="node1" presStyleIdx="0" presStyleCnt="5">
        <dgm:presLayoutVars>
          <dgm:bulletEnabled val="1"/>
        </dgm:presLayoutVars>
      </dgm:prSet>
      <dgm:spPr/>
    </dgm:pt>
    <dgm:pt modelId="{92393F9E-819C-47C6-863B-B0026E9FE56F}" type="pres">
      <dgm:prSet presAssocID="{1AAE7944-2CCD-4031-B563-700C04C08745}" presName="sibTrans" presStyleCnt="0"/>
      <dgm:spPr/>
    </dgm:pt>
    <dgm:pt modelId="{883DC08C-5492-4D8D-A7F1-504821CDC7EB}" type="pres">
      <dgm:prSet presAssocID="{17B0C9C4-B284-4DFC-B8C2-B38416606CC3}" presName="textNode" presStyleLbl="node1" presStyleIdx="1" presStyleCnt="5">
        <dgm:presLayoutVars>
          <dgm:bulletEnabled val="1"/>
        </dgm:presLayoutVars>
      </dgm:prSet>
      <dgm:spPr/>
    </dgm:pt>
    <dgm:pt modelId="{FE34272E-6032-40A4-9802-8414BD5DC430}" type="pres">
      <dgm:prSet presAssocID="{F2611502-EAAB-4002-AA37-7BC2ED2EF543}" presName="sibTrans" presStyleCnt="0"/>
      <dgm:spPr/>
    </dgm:pt>
    <dgm:pt modelId="{AAC76A30-EB5B-4CA2-9264-8BB587DE9EED}" type="pres">
      <dgm:prSet presAssocID="{730A6DFE-7EC4-425B-A6B2-16036567C198}" presName="textNode" presStyleLbl="node1" presStyleIdx="2" presStyleCnt="5">
        <dgm:presLayoutVars>
          <dgm:bulletEnabled val="1"/>
        </dgm:presLayoutVars>
      </dgm:prSet>
      <dgm:spPr/>
    </dgm:pt>
    <dgm:pt modelId="{96B7F45F-A1C9-41DF-852A-79EDA34C6431}" type="pres">
      <dgm:prSet presAssocID="{D92DFE5B-236B-486A-91E8-B7F82570343A}" presName="sibTrans" presStyleCnt="0"/>
      <dgm:spPr/>
    </dgm:pt>
    <dgm:pt modelId="{2D71CCDE-1EE4-4624-A6AB-DEF82275FD0E}" type="pres">
      <dgm:prSet presAssocID="{876129A9-22E4-42F4-BC0A-5B5E9E3A8E19}" presName="textNode" presStyleLbl="node1" presStyleIdx="3" presStyleCnt="5">
        <dgm:presLayoutVars>
          <dgm:bulletEnabled val="1"/>
        </dgm:presLayoutVars>
      </dgm:prSet>
      <dgm:spPr/>
    </dgm:pt>
    <dgm:pt modelId="{1EBB79C0-38C1-4F56-9160-B162771AE81F}" type="pres">
      <dgm:prSet presAssocID="{E387416B-6FD0-48D3-B0A5-054ED8F57ECD}" presName="sibTrans" presStyleCnt="0"/>
      <dgm:spPr/>
    </dgm:pt>
    <dgm:pt modelId="{BACD1A9B-3AB9-4960-8E58-E8E23F4C2078}" type="pres">
      <dgm:prSet presAssocID="{5F33E16E-560A-4E95-988B-CE9AB58C68F4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4D1DE602-D23D-4629-942D-A9AAAF3BFCA0}" type="presOf" srcId="{876129A9-22E4-42F4-BC0A-5B5E9E3A8E19}" destId="{2D71CCDE-1EE4-4624-A6AB-DEF82275FD0E}" srcOrd="0" destOrd="0" presId="urn:microsoft.com/office/officeart/2005/8/layout/hProcess9"/>
    <dgm:cxn modelId="{9D3FF00C-F9B8-4AB5-B655-D676F5111BD4}" type="presOf" srcId="{5F33E16E-560A-4E95-988B-CE9AB58C68F4}" destId="{BACD1A9B-3AB9-4960-8E58-E8E23F4C2078}" srcOrd="0" destOrd="0" presId="urn:microsoft.com/office/officeart/2005/8/layout/hProcess9"/>
    <dgm:cxn modelId="{DB93123B-ED5B-41EF-8098-22582220061E}" type="presOf" srcId="{730A6DFE-7EC4-425B-A6B2-16036567C198}" destId="{AAC76A30-EB5B-4CA2-9264-8BB587DE9EED}" srcOrd="0" destOrd="0" presId="urn:microsoft.com/office/officeart/2005/8/layout/hProcess9"/>
    <dgm:cxn modelId="{E70DDA6F-E6BD-4EC1-8FD2-851226964465}" srcId="{090E8146-DE73-419E-948B-7718B5C632BC}" destId="{730A6DFE-7EC4-425B-A6B2-16036567C198}" srcOrd="2" destOrd="0" parTransId="{AA79D60F-5073-49C3-92A9-E50868A1DBE8}" sibTransId="{D92DFE5B-236B-486A-91E8-B7F82570343A}"/>
    <dgm:cxn modelId="{B8EA1584-524C-49D6-90F5-0935AAB5C885}" srcId="{090E8146-DE73-419E-948B-7718B5C632BC}" destId="{17B0C9C4-B284-4DFC-B8C2-B38416606CC3}" srcOrd="1" destOrd="0" parTransId="{ECFE63EF-2096-41F3-8C78-5AA31836EF9B}" sibTransId="{F2611502-EAAB-4002-AA37-7BC2ED2EF543}"/>
    <dgm:cxn modelId="{60271B88-8F4E-410E-808F-E18D865BF9E0}" type="presOf" srcId="{17B0C9C4-B284-4DFC-B8C2-B38416606CC3}" destId="{883DC08C-5492-4D8D-A7F1-504821CDC7EB}" srcOrd="0" destOrd="0" presId="urn:microsoft.com/office/officeart/2005/8/layout/hProcess9"/>
    <dgm:cxn modelId="{A15E09B5-45FE-4D1D-9889-336A10EFB936}" type="presOf" srcId="{090E8146-DE73-419E-948B-7718B5C632BC}" destId="{2808F00F-409B-42C6-B09B-A93B9860C391}" srcOrd="0" destOrd="0" presId="urn:microsoft.com/office/officeart/2005/8/layout/hProcess9"/>
    <dgm:cxn modelId="{EA4021DB-199A-489D-BDE3-9ECF52EB9774}" type="presOf" srcId="{BCD24DFD-4CDC-42C8-9447-C55D1CE51563}" destId="{15CE48AA-104F-4A13-A559-9EF2BCF48DE0}" srcOrd="0" destOrd="0" presId="urn:microsoft.com/office/officeart/2005/8/layout/hProcess9"/>
    <dgm:cxn modelId="{DFE432DE-E5A6-4515-A7CB-001A0AD9AA18}" srcId="{090E8146-DE73-419E-948B-7718B5C632BC}" destId="{876129A9-22E4-42F4-BC0A-5B5E9E3A8E19}" srcOrd="3" destOrd="0" parTransId="{6481F712-8710-4A6A-BED5-39C1ADCF7D94}" sibTransId="{E387416B-6FD0-48D3-B0A5-054ED8F57ECD}"/>
    <dgm:cxn modelId="{4CEDE3EF-1B59-4DA6-968E-F5EE13D87005}" srcId="{090E8146-DE73-419E-948B-7718B5C632BC}" destId="{5F33E16E-560A-4E95-988B-CE9AB58C68F4}" srcOrd="4" destOrd="0" parTransId="{3BC4B54C-CD29-4DDF-B455-A235BF637CB2}" sibTransId="{632D37B7-010E-4FC1-9309-2B49B97A7000}"/>
    <dgm:cxn modelId="{561E91F2-0CA6-45FA-8E0E-F10150847E3A}" srcId="{090E8146-DE73-419E-948B-7718B5C632BC}" destId="{BCD24DFD-4CDC-42C8-9447-C55D1CE51563}" srcOrd="0" destOrd="0" parTransId="{A701416F-95A6-421D-90FC-347972B2D512}" sibTransId="{1AAE7944-2CCD-4031-B563-700C04C08745}"/>
    <dgm:cxn modelId="{E87C0D8F-ACAE-4EB0-8A9F-3457CCE04E2C}" type="presParOf" srcId="{2808F00F-409B-42C6-B09B-A93B9860C391}" destId="{6ACE2D7E-0F0C-4293-A2BD-E5CBD585AF61}" srcOrd="0" destOrd="0" presId="urn:microsoft.com/office/officeart/2005/8/layout/hProcess9"/>
    <dgm:cxn modelId="{C82F985A-55BE-4D61-9645-F8132CE22F20}" type="presParOf" srcId="{2808F00F-409B-42C6-B09B-A93B9860C391}" destId="{68F32573-33FA-42FF-BF89-47A937605459}" srcOrd="1" destOrd="0" presId="urn:microsoft.com/office/officeart/2005/8/layout/hProcess9"/>
    <dgm:cxn modelId="{7368668B-8BF0-432E-A6F4-4779C6F25404}" type="presParOf" srcId="{68F32573-33FA-42FF-BF89-47A937605459}" destId="{15CE48AA-104F-4A13-A559-9EF2BCF48DE0}" srcOrd="0" destOrd="0" presId="urn:microsoft.com/office/officeart/2005/8/layout/hProcess9"/>
    <dgm:cxn modelId="{D5573FC8-5329-41E8-A552-6544F31B0389}" type="presParOf" srcId="{68F32573-33FA-42FF-BF89-47A937605459}" destId="{92393F9E-819C-47C6-863B-B0026E9FE56F}" srcOrd="1" destOrd="0" presId="urn:microsoft.com/office/officeart/2005/8/layout/hProcess9"/>
    <dgm:cxn modelId="{52D058F6-256A-437B-BD44-C0235DE15795}" type="presParOf" srcId="{68F32573-33FA-42FF-BF89-47A937605459}" destId="{883DC08C-5492-4D8D-A7F1-504821CDC7EB}" srcOrd="2" destOrd="0" presId="urn:microsoft.com/office/officeart/2005/8/layout/hProcess9"/>
    <dgm:cxn modelId="{94D0E6AB-35C8-4779-9F28-7E63532C7141}" type="presParOf" srcId="{68F32573-33FA-42FF-BF89-47A937605459}" destId="{FE34272E-6032-40A4-9802-8414BD5DC430}" srcOrd="3" destOrd="0" presId="urn:microsoft.com/office/officeart/2005/8/layout/hProcess9"/>
    <dgm:cxn modelId="{C65120F9-8666-4669-97E5-DD97EAA28EFB}" type="presParOf" srcId="{68F32573-33FA-42FF-BF89-47A937605459}" destId="{AAC76A30-EB5B-4CA2-9264-8BB587DE9EED}" srcOrd="4" destOrd="0" presId="urn:microsoft.com/office/officeart/2005/8/layout/hProcess9"/>
    <dgm:cxn modelId="{FB2C0C2C-7A49-441F-B721-E94A628FB2F8}" type="presParOf" srcId="{68F32573-33FA-42FF-BF89-47A937605459}" destId="{96B7F45F-A1C9-41DF-852A-79EDA34C6431}" srcOrd="5" destOrd="0" presId="urn:microsoft.com/office/officeart/2005/8/layout/hProcess9"/>
    <dgm:cxn modelId="{9BC6854B-DE96-470E-9E44-C5ECD4E62B9C}" type="presParOf" srcId="{68F32573-33FA-42FF-BF89-47A937605459}" destId="{2D71CCDE-1EE4-4624-A6AB-DEF82275FD0E}" srcOrd="6" destOrd="0" presId="urn:microsoft.com/office/officeart/2005/8/layout/hProcess9"/>
    <dgm:cxn modelId="{77DC8C03-5048-490A-8179-32AB48330A15}" type="presParOf" srcId="{68F32573-33FA-42FF-BF89-47A937605459}" destId="{1EBB79C0-38C1-4F56-9160-B162771AE81F}" srcOrd="7" destOrd="0" presId="urn:microsoft.com/office/officeart/2005/8/layout/hProcess9"/>
    <dgm:cxn modelId="{13F138C4-FFAD-4540-9E0E-EBE24E15434C}" type="presParOf" srcId="{68F32573-33FA-42FF-BF89-47A937605459}" destId="{BACD1A9B-3AB9-4960-8E58-E8E23F4C2078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84C963-C98A-43D4-9D8A-CA99A56D47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27ABA200-4B53-4F99-BBC6-CF46F7553779}">
      <dgm:prSet phldrT="[文本]"/>
      <dgm:spPr/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明确拜访目的</a:t>
          </a:r>
        </a:p>
      </dgm:t>
    </dgm:pt>
    <dgm:pt modelId="{D9E761C7-2C0C-457B-BBB9-B97DE9472200}" cxnId="{6C7B1A9D-5ADB-40ED-A35D-46691B714B9E}" type="parTrans">
      <dgm:prSet/>
      <dgm:spPr/>
      <dgm:t>
        <a:bodyPr/>
        <a:lstStyle/>
        <a:p>
          <a:endParaRPr lang="zh-CN" altLang="en-US"/>
        </a:p>
      </dgm:t>
    </dgm:pt>
    <dgm:pt modelId="{3EEB1577-35DF-4185-B67C-2920E19E3A7A}" cxnId="{6C7B1A9D-5ADB-40ED-A35D-46691B714B9E}" type="sibTrans">
      <dgm:prSet/>
      <dgm:spPr/>
      <dgm:t>
        <a:bodyPr/>
        <a:lstStyle/>
        <a:p>
          <a:endParaRPr lang="zh-CN" altLang="en-US"/>
        </a:p>
      </dgm:t>
    </dgm:pt>
    <dgm:pt modelId="{142BFEE4-9004-496A-8C20-17D7C2ED7CBA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问问自己本次拜访期望达到哪些目标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CD07071-F801-4E39-91A4-4CE9435E5D6A}" cxnId="{1D548923-2AB8-4C54-8534-FEBB34D85427}" type="parTrans">
      <dgm:prSet/>
      <dgm:spPr/>
      <dgm:t>
        <a:bodyPr/>
        <a:lstStyle/>
        <a:p>
          <a:endParaRPr lang="zh-CN" altLang="en-US"/>
        </a:p>
      </dgm:t>
    </dgm:pt>
    <dgm:pt modelId="{7E496E7E-5415-459F-AD35-A0D4BB611FA2}" cxnId="{1D548923-2AB8-4C54-8534-FEBB34D85427}" type="sibTrans">
      <dgm:prSet/>
      <dgm:spPr/>
      <dgm:t>
        <a:bodyPr/>
        <a:lstStyle/>
        <a:p>
          <a:endParaRPr lang="zh-CN" altLang="en-US"/>
        </a:p>
      </dgm:t>
    </dgm:pt>
    <dgm:pt modelId="{0859ED7C-0CCA-43F0-9ED1-AD720F05C753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掌握客户资料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DC529B3-BE70-4D49-B3E0-42E0462261C7}" cxnId="{4AF495FE-FC9A-4D61-8310-B658697E14D5}" type="parTrans">
      <dgm:prSet/>
      <dgm:spPr/>
      <dgm:t>
        <a:bodyPr/>
        <a:lstStyle/>
        <a:p>
          <a:endParaRPr lang="zh-CN" altLang="en-US"/>
        </a:p>
      </dgm:t>
    </dgm:pt>
    <dgm:pt modelId="{577FE0AD-98B3-4525-813C-969B01973144}" cxnId="{4AF495FE-FC9A-4D61-8310-B658697E14D5}" type="sibTrans">
      <dgm:prSet/>
      <dgm:spPr/>
      <dgm:t>
        <a:bodyPr/>
        <a:lstStyle/>
        <a:p>
          <a:endParaRPr lang="zh-CN" altLang="en-US"/>
        </a:p>
      </dgm:t>
    </dgm:pt>
    <dgm:pt modelId="{4D8D8434-BAE1-4781-A0E3-E1E6916E7712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了解客户所在行业、企业营运状况、主要产品</a:t>
          </a:r>
          <a:r>
            <a:rPr 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/</a:t>
          </a:r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服务、主要市场</a:t>
          </a:r>
          <a:r>
            <a:rPr 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/</a:t>
          </a:r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客户、相关项目采购历史、竞争对手相关项目采购情况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B3E007F-B5F1-4768-94B6-3B557977C9F5}" cxnId="{E96A92D1-4DE3-4301-9234-C72173D085E1}" type="parTrans">
      <dgm:prSet/>
      <dgm:spPr/>
      <dgm:t>
        <a:bodyPr/>
        <a:lstStyle/>
        <a:p>
          <a:endParaRPr lang="zh-CN" altLang="en-US"/>
        </a:p>
      </dgm:t>
    </dgm:pt>
    <dgm:pt modelId="{34A12DF6-408E-4151-9F59-03C65F487A17}" cxnId="{E96A92D1-4DE3-4301-9234-C72173D085E1}" type="sibTrans">
      <dgm:prSet/>
      <dgm:spPr/>
      <dgm:t>
        <a:bodyPr/>
        <a:lstStyle/>
        <a:p>
          <a:endParaRPr lang="zh-CN" altLang="en-US"/>
        </a:p>
      </dgm:t>
    </dgm:pt>
    <dgm:pt modelId="{07C36D25-64AB-4481-A72D-A55623A7FEDC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拜访预约准备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0C35BB3-2C7A-4649-91D6-F934CDF76C82}" cxnId="{72055009-CB6A-4C34-8533-AB3DDF1D6FED}" type="parTrans">
      <dgm:prSet/>
      <dgm:spPr/>
      <dgm:t>
        <a:bodyPr/>
        <a:lstStyle/>
        <a:p>
          <a:endParaRPr lang="zh-CN" altLang="en-US"/>
        </a:p>
      </dgm:t>
    </dgm:pt>
    <dgm:pt modelId="{2DDC0ACD-EF28-479D-BDD7-D8974401E4DC}" cxnId="{72055009-CB6A-4C34-8533-AB3DDF1D6FED}" type="sibTrans">
      <dgm:prSet/>
      <dgm:spPr/>
      <dgm:t>
        <a:bodyPr/>
        <a:lstStyle/>
        <a:p>
          <a:endParaRPr lang="zh-CN" altLang="en-US"/>
        </a:p>
      </dgm:t>
    </dgm:pt>
    <dgm:pt modelId="{7DEE4EF7-7C66-4250-98E3-669BCA129064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预约拜访日期及所需时间，，并于拜访前一天再次电话或短信确认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27C36D6-2118-4539-901E-C60F20C29BEF}" cxnId="{F57F18D6-B8FF-4F93-9F8D-6300D3669980}" type="parTrans">
      <dgm:prSet/>
      <dgm:spPr/>
      <dgm:t>
        <a:bodyPr/>
        <a:lstStyle/>
        <a:p>
          <a:endParaRPr lang="zh-CN" altLang="en-US"/>
        </a:p>
      </dgm:t>
    </dgm:pt>
    <dgm:pt modelId="{11FE031A-4FE6-41FD-8DAD-9AF5A4B41323}" cxnId="{F57F18D6-B8FF-4F93-9F8D-6300D3669980}" type="sibTrans">
      <dgm:prSet/>
      <dgm:spPr/>
      <dgm:t>
        <a:bodyPr/>
        <a:lstStyle/>
        <a:p>
          <a:endParaRPr lang="zh-CN" altLang="en-US"/>
        </a:p>
      </dgm:t>
    </dgm:pt>
    <dgm:pt modelId="{3612D6F1-7E40-476A-997B-464069531C2F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拜访路线确认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899CBE3-8632-4E41-8D9A-717BA597EF64}" cxnId="{F4BFAA85-3E0E-4382-899F-AA55C7623AB3}" type="parTrans">
      <dgm:prSet/>
      <dgm:spPr/>
      <dgm:t>
        <a:bodyPr/>
        <a:lstStyle/>
        <a:p>
          <a:endParaRPr lang="zh-CN" altLang="en-US"/>
        </a:p>
      </dgm:t>
    </dgm:pt>
    <dgm:pt modelId="{ECE508E3-ADB7-4496-B4F5-EE28ABE2D815}" cxnId="{F4BFAA85-3E0E-4382-899F-AA55C7623AB3}" type="sibTrans">
      <dgm:prSet/>
      <dgm:spPr/>
      <dgm:t>
        <a:bodyPr/>
        <a:lstStyle/>
        <a:p>
          <a:endParaRPr lang="zh-CN" altLang="en-US"/>
        </a:p>
      </dgm:t>
    </dgm:pt>
    <dgm:pt modelId="{E5B83CB9-1382-497F-B475-DB7CB2735470}">
      <dgm:prSet phldrT="[文本]" custT="1"/>
      <dgm:spPr/>
      <dgm:t>
        <a:bodyPr/>
        <a:lstStyle/>
        <a:p>
          <a:r>
            <a: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rPr>
            <a:t>可行的交通方案和花费时间</a:t>
          </a:r>
        </a:p>
      </dgm:t>
    </dgm:pt>
    <dgm:pt modelId="{6072E665-9EF9-40A1-B618-B0B10C28E345}" cxnId="{F49557EF-8A8A-4A37-9231-C4FB179F1C80}" type="parTrans">
      <dgm:prSet/>
      <dgm:spPr/>
      <dgm:t>
        <a:bodyPr/>
        <a:lstStyle/>
        <a:p>
          <a:endParaRPr lang="zh-CN" altLang="en-US"/>
        </a:p>
      </dgm:t>
    </dgm:pt>
    <dgm:pt modelId="{4C2FB79F-70C5-4501-8FFC-28D917AB9D69}" cxnId="{F49557EF-8A8A-4A37-9231-C4FB179F1C80}" type="sibTrans">
      <dgm:prSet/>
      <dgm:spPr/>
      <dgm:t>
        <a:bodyPr/>
        <a:lstStyle/>
        <a:p>
          <a:endParaRPr lang="zh-CN" altLang="en-US"/>
        </a:p>
      </dgm:t>
    </dgm:pt>
    <dgm:pt modelId="{F9955DFC-EFE2-4F7D-AFCD-B72A2D15F48A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拜访资料准备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6B2A4B4-C616-4997-963A-BA86B4F834B0}" cxnId="{9F93A3D4-2A19-4EA4-B142-95B0D8FB0FDA}" type="parTrans">
      <dgm:prSet/>
      <dgm:spPr/>
      <dgm:t>
        <a:bodyPr/>
        <a:lstStyle/>
        <a:p>
          <a:endParaRPr lang="zh-CN" altLang="en-US"/>
        </a:p>
      </dgm:t>
    </dgm:pt>
    <dgm:pt modelId="{13518A34-3356-4EBB-8AC4-825C5501CACA}" cxnId="{9F93A3D4-2A19-4EA4-B142-95B0D8FB0FDA}" type="sibTrans">
      <dgm:prSet/>
      <dgm:spPr/>
      <dgm:t>
        <a:bodyPr/>
        <a:lstStyle/>
        <a:p>
          <a:endParaRPr lang="zh-CN" altLang="en-US"/>
        </a:p>
      </dgm:t>
    </dgm:pt>
    <dgm:pt modelId="{303A8833-7E75-47C5-8A47-10CB30C9BFD7}">
      <dgm:prSet phldrT="[文本]" custT="1"/>
      <dgm:spPr/>
      <dgm:t>
        <a:bodyPr/>
        <a:lstStyle/>
        <a:p>
          <a:r>
            <a:rPr lang="zh-CN" sz="1100" dirty="0">
              <a:latin typeface="微软雅黑" panose="020B0503020204020204" pitchFamily="34" charset="-122"/>
              <a:ea typeface="微软雅黑" panose="020B0503020204020204" pitchFamily="34" charset="-122"/>
            </a:rPr>
            <a:t>个人名片，公司</a:t>
          </a:r>
          <a:r>
            <a:rPr lang="en-US" sz="1100" dirty="0">
              <a:latin typeface="微软雅黑" panose="020B0503020204020204" pitchFamily="34" charset="-122"/>
              <a:ea typeface="微软雅黑" panose="020B0503020204020204" pitchFamily="34" charset="-122"/>
            </a:rPr>
            <a:t>/</a:t>
          </a:r>
          <a:r>
            <a:rPr lang="zh-CN" sz="1100" dirty="0">
              <a:latin typeface="微软雅黑" panose="020B0503020204020204" pitchFamily="34" charset="-122"/>
              <a:ea typeface="微软雅黑" panose="020B0503020204020204" pitchFamily="34" charset="-122"/>
            </a:rPr>
            <a:t>产品资料，笔记本，</a:t>
          </a:r>
          <a:r>
            <a: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rPr>
            <a:t>纸笔、</a:t>
          </a:r>
          <a:r>
            <a:rPr lang="zh-CN" sz="1100" dirty="0">
              <a:latin typeface="微软雅黑" panose="020B0503020204020204" pitchFamily="34" charset="-122"/>
              <a:ea typeface="微软雅黑" panose="020B0503020204020204" pitchFamily="34" charset="-122"/>
            </a:rPr>
            <a:t>小礼品</a:t>
          </a:r>
          <a:endParaRPr lang="zh-CN" altLang="en-US" sz="11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25D8647-B138-42BB-AB0F-3899D91A7D9E}" cxnId="{B9EA5F4C-CF28-4E61-A627-087637020D95}" type="parTrans">
      <dgm:prSet/>
      <dgm:spPr/>
      <dgm:t>
        <a:bodyPr/>
        <a:lstStyle/>
        <a:p>
          <a:endParaRPr lang="zh-CN" altLang="en-US"/>
        </a:p>
      </dgm:t>
    </dgm:pt>
    <dgm:pt modelId="{DA57F1B6-D5F9-4532-8615-B0028B382D1F}" cxnId="{B9EA5F4C-CF28-4E61-A627-087637020D95}" type="sibTrans">
      <dgm:prSet/>
      <dgm:spPr/>
      <dgm:t>
        <a:bodyPr/>
        <a:lstStyle/>
        <a:p>
          <a:endParaRPr lang="zh-CN" altLang="en-US"/>
        </a:p>
      </dgm:t>
    </dgm:pt>
    <dgm:pt modelId="{26B3102D-A091-4E83-8526-B54F7EAD513B}">
      <dgm:prSet phldrT="[文本]"/>
      <dgm:spPr/>
      <dgm:t>
        <a:bodyPr/>
        <a:lstStyle/>
        <a:p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出门形象检查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BD7F092-2B2E-4EC7-80C4-05F8D9BA229C}" cxnId="{8FFA3416-9BAF-4A18-B3FE-6B135E46A24B}" type="parTrans">
      <dgm:prSet/>
      <dgm:spPr/>
      <dgm:t>
        <a:bodyPr/>
        <a:lstStyle/>
        <a:p>
          <a:endParaRPr lang="zh-CN" altLang="en-US"/>
        </a:p>
      </dgm:t>
    </dgm:pt>
    <dgm:pt modelId="{93C74DC8-FC4B-4DC0-BA55-85FD0087E16A}" cxnId="{8FFA3416-9BAF-4A18-B3FE-6B135E46A24B}" type="sibTrans">
      <dgm:prSet/>
      <dgm:spPr/>
      <dgm:t>
        <a:bodyPr/>
        <a:lstStyle/>
        <a:p>
          <a:endParaRPr lang="zh-CN" altLang="en-US"/>
        </a:p>
      </dgm:t>
    </dgm:pt>
    <dgm:pt modelId="{D79E302D-074B-458E-A073-CA7002926508}">
      <dgm:prSet phldrT="[文本]" custT="1"/>
      <dgm:spPr/>
      <dgm:t>
        <a:bodyPr/>
        <a:lstStyle/>
        <a:p>
          <a:r>
            <a: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rPr>
            <a:t>自我形象不能马虎</a:t>
          </a:r>
          <a:endParaRPr lang="zh-CN" altLang="en-US" sz="11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8E5786C-0E9E-4AB4-B813-8EB3A765BB03}" cxnId="{76970080-479C-418C-9CE2-20867CC34055}" type="parTrans">
      <dgm:prSet/>
      <dgm:spPr/>
      <dgm:t>
        <a:bodyPr/>
        <a:lstStyle/>
        <a:p>
          <a:endParaRPr lang="zh-CN" altLang="en-US"/>
        </a:p>
      </dgm:t>
    </dgm:pt>
    <dgm:pt modelId="{D9A48FF1-4C18-4E48-9CC3-BE52B5BAA48F}" cxnId="{76970080-479C-418C-9CE2-20867CC34055}" type="sibTrans">
      <dgm:prSet/>
      <dgm:spPr/>
      <dgm:t>
        <a:bodyPr/>
        <a:lstStyle/>
        <a:p>
          <a:endParaRPr lang="zh-CN" altLang="en-US"/>
        </a:p>
      </dgm:t>
    </dgm:pt>
    <dgm:pt modelId="{A9F37A32-784F-410E-A6F1-BACA05CB765F}" type="pres">
      <dgm:prSet presAssocID="{1A84C963-C98A-43D4-9D8A-CA99A56D47BC}" presName="linear" presStyleCnt="0">
        <dgm:presLayoutVars>
          <dgm:animLvl val="lvl"/>
          <dgm:resizeHandles val="exact"/>
        </dgm:presLayoutVars>
      </dgm:prSet>
      <dgm:spPr/>
    </dgm:pt>
    <dgm:pt modelId="{06F8F421-0BC3-426F-BE29-C076FBBBBAC5}" type="pres">
      <dgm:prSet presAssocID="{27ABA200-4B53-4F99-BBC6-CF46F755377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29B8288-1352-4F12-93D7-1B30F9FB858E}" type="pres">
      <dgm:prSet presAssocID="{27ABA200-4B53-4F99-BBC6-CF46F7553779}" presName="childText" presStyleLbl="revTx" presStyleIdx="0" presStyleCnt="6">
        <dgm:presLayoutVars>
          <dgm:bulletEnabled val="1"/>
        </dgm:presLayoutVars>
      </dgm:prSet>
      <dgm:spPr/>
    </dgm:pt>
    <dgm:pt modelId="{98C1C367-BBBB-4496-81C9-BBFDAF0E8DFE}" type="pres">
      <dgm:prSet presAssocID="{0859ED7C-0CCA-43F0-9ED1-AD720F05C753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73D9B08-54E9-462A-8A35-B1974CF7DF36}" type="pres">
      <dgm:prSet presAssocID="{0859ED7C-0CCA-43F0-9ED1-AD720F05C753}" presName="childText" presStyleLbl="revTx" presStyleIdx="1" presStyleCnt="6">
        <dgm:presLayoutVars>
          <dgm:bulletEnabled val="1"/>
        </dgm:presLayoutVars>
      </dgm:prSet>
      <dgm:spPr/>
    </dgm:pt>
    <dgm:pt modelId="{CF341920-48E5-4445-BB80-F45887D3FDAF}" type="pres">
      <dgm:prSet presAssocID="{07C36D25-64AB-4481-A72D-A55623A7FED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1B894AB2-DF9F-4E5B-B65E-3FFD916E5D36}" type="pres">
      <dgm:prSet presAssocID="{07C36D25-64AB-4481-A72D-A55623A7FEDC}" presName="childText" presStyleLbl="revTx" presStyleIdx="2" presStyleCnt="6">
        <dgm:presLayoutVars>
          <dgm:bulletEnabled val="1"/>
        </dgm:presLayoutVars>
      </dgm:prSet>
      <dgm:spPr/>
    </dgm:pt>
    <dgm:pt modelId="{DAE70810-AD05-4F49-8B1E-4BC777773D63}" type="pres">
      <dgm:prSet presAssocID="{3612D6F1-7E40-476A-997B-464069531C2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75B3CB58-5B09-46E4-917C-7855D6F90C78}" type="pres">
      <dgm:prSet presAssocID="{3612D6F1-7E40-476A-997B-464069531C2F}" presName="childText" presStyleLbl="revTx" presStyleIdx="3" presStyleCnt="6">
        <dgm:presLayoutVars>
          <dgm:bulletEnabled val="1"/>
        </dgm:presLayoutVars>
      </dgm:prSet>
      <dgm:spPr/>
    </dgm:pt>
    <dgm:pt modelId="{9100756D-1BF8-4AE6-8FA4-DD7A31686C95}" type="pres">
      <dgm:prSet presAssocID="{F9955DFC-EFE2-4F7D-AFCD-B72A2D15F48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2799FE3-946C-40BF-88D1-F466054DF043}" type="pres">
      <dgm:prSet presAssocID="{F9955DFC-EFE2-4F7D-AFCD-B72A2D15F48A}" presName="childText" presStyleLbl="revTx" presStyleIdx="4" presStyleCnt="6">
        <dgm:presLayoutVars>
          <dgm:bulletEnabled val="1"/>
        </dgm:presLayoutVars>
      </dgm:prSet>
      <dgm:spPr/>
    </dgm:pt>
    <dgm:pt modelId="{A42F6450-B795-4560-AE0A-6FEC8E1A1282}" type="pres">
      <dgm:prSet presAssocID="{26B3102D-A091-4E83-8526-B54F7EAD513B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1FF5B906-6D5F-4FF8-9541-A2B80EBC564C}" type="pres">
      <dgm:prSet presAssocID="{26B3102D-A091-4E83-8526-B54F7EAD513B}" presName="childText" presStyleLbl="revTx" presStyleIdx="5" presStyleCnt="6">
        <dgm:presLayoutVars>
          <dgm:bulletEnabled val="1"/>
        </dgm:presLayoutVars>
      </dgm:prSet>
      <dgm:spPr/>
    </dgm:pt>
  </dgm:ptLst>
  <dgm:cxnLst>
    <dgm:cxn modelId="{58865304-3C5D-4474-81D4-D679C354C5BC}" type="presOf" srcId="{142BFEE4-9004-496A-8C20-17D7C2ED7CBA}" destId="{F29B8288-1352-4F12-93D7-1B30F9FB858E}" srcOrd="0" destOrd="0" presId="urn:microsoft.com/office/officeart/2005/8/layout/vList2"/>
    <dgm:cxn modelId="{72055009-CB6A-4C34-8533-AB3DDF1D6FED}" srcId="{1A84C963-C98A-43D4-9D8A-CA99A56D47BC}" destId="{07C36D25-64AB-4481-A72D-A55623A7FEDC}" srcOrd="2" destOrd="0" parTransId="{10C35BB3-2C7A-4649-91D6-F934CDF76C82}" sibTransId="{2DDC0ACD-EF28-479D-BDD7-D8974401E4DC}"/>
    <dgm:cxn modelId="{0D60DD13-926F-420A-B8C9-D89C4355EF50}" type="presOf" srcId="{D79E302D-074B-458E-A073-CA7002926508}" destId="{1FF5B906-6D5F-4FF8-9541-A2B80EBC564C}" srcOrd="0" destOrd="0" presId="urn:microsoft.com/office/officeart/2005/8/layout/vList2"/>
    <dgm:cxn modelId="{8FFA3416-9BAF-4A18-B3FE-6B135E46A24B}" srcId="{1A84C963-C98A-43D4-9D8A-CA99A56D47BC}" destId="{26B3102D-A091-4E83-8526-B54F7EAD513B}" srcOrd="5" destOrd="0" parTransId="{0BD7F092-2B2E-4EC7-80C4-05F8D9BA229C}" sibTransId="{93C74DC8-FC4B-4DC0-BA55-85FD0087E16A}"/>
    <dgm:cxn modelId="{1D548923-2AB8-4C54-8534-FEBB34D85427}" srcId="{27ABA200-4B53-4F99-BBC6-CF46F7553779}" destId="{142BFEE4-9004-496A-8C20-17D7C2ED7CBA}" srcOrd="0" destOrd="0" parTransId="{3CD07071-F801-4E39-91A4-4CE9435E5D6A}" sibTransId="{7E496E7E-5415-459F-AD35-A0D4BB611FA2}"/>
    <dgm:cxn modelId="{C0E7CD23-49A8-4FB7-889A-B5BAE0F661E7}" type="presOf" srcId="{27ABA200-4B53-4F99-BBC6-CF46F7553779}" destId="{06F8F421-0BC3-426F-BE29-C076FBBBBAC5}" srcOrd="0" destOrd="0" presId="urn:microsoft.com/office/officeart/2005/8/layout/vList2"/>
    <dgm:cxn modelId="{02B3D146-0120-4CAC-967E-BC8ADC5FC68C}" type="presOf" srcId="{3612D6F1-7E40-476A-997B-464069531C2F}" destId="{DAE70810-AD05-4F49-8B1E-4BC777773D63}" srcOrd="0" destOrd="0" presId="urn:microsoft.com/office/officeart/2005/8/layout/vList2"/>
    <dgm:cxn modelId="{B9EA5F4C-CF28-4E61-A627-087637020D95}" srcId="{F9955DFC-EFE2-4F7D-AFCD-B72A2D15F48A}" destId="{303A8833-7E75-47C5-8A47-10CB30C9BFD7}" srcOrd="0" destOrd="0" parTransId="{E25D8647-B138-42BB-AB0F-3899D91A7D9E}" sibTransId="{DA57F1B6-D5F9-4532-8615-B0028B382D1F}"/>
    <dgm:cxn modelId="{1884E46F-BCD5-4A4D-B123-F7DF01FAC4C8}" type="presOf" srcId="{0859ED7C-0CCA-43F0-9ED1-AD720F05C753}" destId="{98C1C367-BBBB-4496-81C9-BBFDAF0E8DFE}" srcOrd="0" destOrd="0" presId="urn:microsoft.com/office/officeart/2005/8/layout/vList2"/>
    <dgm:cxn modelId="{D29F9050-D4A4-469B-BF88-E7913516266F}" type="presOf" srcId="{1A84C963-C98A-43D4-9D8A-CA99A56D47BC}" destId="{A9F37A32-784F-410E-A6F1-BACA05CB765F}" srcOrd="0" destOrd="0" presId="urn:microsoft.com/office/officeart/2005/8/layout/vList2"/>
    <dgm:cxn modelId="{76970080-479C-418C-9CE2-20867CC34055}" srcId="{26B3102D-A091-4E83-8526-B54F7EAD513B}" destId="{D79E302D-074B-458E-A073-CA7002926508}" srcOrd="0" destOrd="0" parTransId="{48E5786C-0E9E-4AB4-B813-8EB3A765BB03}" sibTransId="{D9A48FF1-4C18-4E48-9CC3-BE52B5BAA48F}"/>
    <dgm:cxn modelId="{F4BFAA85-3E0E-4382-899F-AA55C7623AB3}" srcId="{1A84C963-C98A-43D4-9D8A-CA99A56D47BC}" destId="{3612D6F1-7E40-476A-997B-464069531C2F}" srcOrd="3" destOrd="0" parTransId="{B899CBE3-8632-4E41-8D9A-717BA597EF64}" sibTransId="{ECE508E3-ADB7-4496-B4F5-EE28ABE2D815}"/>
    <dgm:cxn modelId="{B9BC8695-486D-41E4-9FD5-68DFB3B7970F}" type="presOf" srcId="{4D8D8434-BAE1-4781-A0E3-E1E6916E7712}" destId="{373D9B08-54E9-462A-8A35-B1974CF7DF36}" srcOrd="0" destOrd="0" presId="urn:microsoft.com/office/officeart/2005/8/layout/vList2"/>
    <dgm:cxn modelId="{6C7B1A9D-5ADB-40ED-A35D-46691B714B9E}" srcId="{1A84C963-C98A-43D4-9D8A-CA99A56D47BC}" destId="{27ABA200-4B53-4F99-BBC6-CF46F7553779}" srcOrd="0" destOrd="0" parTransId="{D9E761C7-2C0C-457B-BBB9-B97DE9472200}" sibTransId="{3EEB1577-35DF-4185-B67C-2920E19E3A7A}"/>
    <dgm:cxn modelId="{FFD175A9-02C4-4885-9777-2187988ED54E}" type="presOf" srcId="{07C36D25-64AB-4481-A72D-A55623A7FEDC}" destId="{CF341920-48E5-4445-BB80-F45887D3FDAF}" srcOrd="0" destOrd="0" presId="urn:microsoft.com/office/officeart/2005/8/layout/vList2"/>
    <dgm:cxn modelId="{C6B6F2B0-61E2-414E-9AA0-C0A6AEBED9B9}" type="presOf" srcId="{F9955DFC-EFE2-4F7D-AFCD-B72A2D15F48A}" destId="{9100756D-1BF8-4AE6-8FA4-DD7A31686C95}" srcOrd="0" destOrd="0" presId="urn:microsoft.com/office/officeart/2005/8/layout/vList2"/>
    <dgm:cxn modelId="{674D36C1-AB04-41DD-B318-638E49FEE16A}" type="presOf" srcId="{303A8833-7E75-47C5-8A47-10CB30C9BFD7}" destId="{E2799FE3-946C-40BF-88D1-F466054DF043}" srcOrd="0" destOrd="0" presId="urn:microsoft.com/office/officeart/2005/8/layout/vList2"/>
    <dgm:cxn modelId="{30A826C5-7C4C-43D6-8ABE-73BC9916B2F4}" type="presOf" srcId="{E5B83CB9-1382-497F-B475-DB7CB2735470}" destId="{75B3CB58-5B09-46E4-917C-7855D6F90C78}" srcOrd="0" destOrd="0" presId="urn:microsoft.com/office/officeart/2005/8/layout/vList2"/>
    <dgm:cxn modelId="{DB8E87C5-639F-4E34-9B72-66C66983E0F3}" type="presOf" srcId="{26B3102D-A091-4E83-8526-B54F7EAD513B}" destId="{A42F6450-B795-4560-AE0A-6FEC8E1A1282}" srcOrd="0" destOrd="0" presId="urn:microsoft.com/office/officeart/2005/8/layout/vList2"/>
    <dgm:cxn modelId="{28256BCE-D872-4DC5-A856-3F3151AFCA5E}" type="presOf" srcId="{7DEE4EF7-7C66-4250-98E3-669BCA129064}" destId="{1B894AB2-DF9F-4E5B-B65E-3FFD916E5D36}" srcOrd="0" destOrd="0" presId="urn:microsoft.com/office/officeart/2005/8/layout/vList2"/>
    <dgm:cxn modelId="{E96A92D1-4DE3-4301-9234-C72173D085E1}" srcId="{0859ED7C-0CCA-43F0-9ED1-AD720F05C753}" destId="{4D8D8434-BAE1-4781-A0E3-E1E6916E7712}" srcOrd="0" destOrd="0" parTransId="{4B3E007F-B5F1-4768-94B6-3B557977C9F5}" sibTransId="{34A12DF6-408E-4151-9F59-03C65F487A17}"/>
    <dgm:cxn modelId="{9F93A3D4-2A19-4EA4-B142-95B0D8FB0FDA}" srcId="{1A84C963-C98A-43D4-9D8A-CA99A56D47BC}" destId="{F9955DFC-EFE2-4F7D-AFCD-B72A2D15F48A}" srcOrd="4" destOrd="0" parTransId="{06B2A4B4-C616-4997-963A-BA86B4F834B0}" sibTransId="{13518A34-3356-4EBB-8AC4-825C5501CACA}"/>
    <dgm:cxn modelId="{F57F18D6-B8FF-4F93-9F8D-6300D3669980}" srcId="{07C36D25-64AB-4481-A72D-A55623A7FEDC}" destId="{7DEE4EF7-7C66-4250-98E3-669BCA129064}" srcOrd="0" destOrd="0" parTransId="{827C36D6-2118-4539-901E-C60F20C29BEF}" sibTransId="{11FE031A-4FE6-41FD-8DAD-9AF5A4B41323}"/>
    <dgm:cxn modelId="{F49557EF-8A8A-4A37-9231-C4FB179F1C80}" srcId="{3612D6F1-7E40-476A-997B-464069531C2F}" destId="{E5B83CB9-1382-497F-B475-DB7CB2735470}" srcOrd="0" destOrd="0" parTransId="{6072E665-9EF9-40A1-B618-B0B10C28E345}" sibTransId="{4C2FB79F-70C5-4501-8FFC-28D917AB9D69}"/>
    <dgm:cxn modelId="{4AF495FE-FC9A-4D61-8310-B658697E14D5}" srcId="{1A84C963-C98A-43D4-9D8A-CA99A56D47BC}" destId="{0859ED7C-0CCA-43F0-9ED1-AD720F05C753}" srcOrd="1" destOrd="0" parTransId="{BDC529B3-BE70-4D49-B3E0-42E0462261C7}" sibTransId="{577FE0AD-98B3-4525-813C-969B01973144}"/>
    <dgm:cxn modelId="{42FA2497-AF90-4DB1-806C-8776F8EF6211}" type="presParOf" srcId="{A9F37A32-784F-410E-A6F1-BACA05CB765F}" destId="{06F8F421-0BC3-426F-BE29-C076FBBBBAC5}" srcOrd="0" destOrd="0" presId="urn:microsoft.com/office/officeart/2005/8/layout/vList2"/>
    <dgm:cxn modelId="{7FAEAFDC-4708-4CFA-B31B-91C19F741562}" type="presParOf" srcId="{A9F37A32-784F-410E-A6F1-BACA05CB765F}" destId="{F29B8288-1352-4F12-93D7-1B30F9FB858E}" srcOrd="1" destOrd="0" presId="urn:microsoft.com/office/officeart/2005/8/layout/vList2"/>
    <dgm:cxn modelId="{BA422027-A584-4291-BC23-9A573C343AAB}" type="presParOf" srcId="{A9F37A32-784F-410E-A6F1-BACA05CB765F}" destId="{98C1C367-BBBB-4496-81C9-BBFDAF0E8DFE}" srcOrd="2" destOrd="0" presId="urn:microsoft.com/office/officeart/2005/8/layout/vList2"/>
    <dgm:cxn modelId="{B0B28279-8ABB-4B09-A776-541DCE317B4E}" type="presParOf" srcId="{A9F37A32-784F-410E-A6F1-BACA05CB765F}" destId="{373D9B08-54E9-462A-8A35-B1974CF7DF36}" srcOrd="3" destOrd="0" presId="urn:microsoft.com/office/officeart/2005/8/layout/vList2"/>
    <dgm:cxn modelId="{1B01D7BE-8890-4BDF-9237-10A2033DE4DA}" type="presParOf" srcId="{A9F37A32-784F-410E-A6F1-BACA05CB765F}" destId="{CF341920-48E5-4445-BB80-F45887D3FDAF}" srcOrd="4" destOrd="0" presId="urn:microsoft.com/office/officeart/2005/8/layout/vList2"/>
    <dgm:cxn modelId="{3CD5D874-EAA2-424A-A66F-E0C45FD676D3}" type="presParOf" srcId="{A9F37A32-784F-410E-A6F1-BACA05CB765F}" destId="{1B894AB2-DF9F-4E5B-B65E-3FFD916E5D36}" srcOrd="5" destOrd="0" presId="urn:microsoft.com/office/officeart/2005/8/layout/vList2"/>
    <dgm:cxn modelId="{F96EBD1B-0E51-433D-91EF-DAD3F2E73262}" type="presParOf" srcId="{A9F37A32-784F-410E-A6F1-BACA05CB765F}" destId="{DAE70810-AD05-4F49-8B1E-4BC777773D63}" srcOrd="6" destOrd="0" presId="urn:microsoft.com/office/officeart/2005/8/layout/vList2"/>
    <dgm:cxn modelId="{9A703ABD-61B3-4BFC-9906-06A415659748}" type="presParOf" srcId="{A9F37A32-784F-410E-A6F1-BACA05CB765F}" destId="{75B3CB58-5B09-46E4-917C-7855D6F90C78}" srcOrd="7" destOrd="0" presId="urn:microsoft.com/office/officeart/2005/8/layout/vList2"/>
    <dgm:cxn modelId="{09D1BC33-F140-4E9C-8B4A-4D4D1FECE111}" type="presParOf" srcId="{A9F37A32-784F-410E-A6F1-BACA05CB765F}" destId="{9100756D-1BF8-4AE6-8FA4-DD7A31686C95}" srcOrd="8" destOrd="0" presId="urn:microsoft.com/office/officeart/2005/8/layout/vList2"/>
    <dgm:cxn modelId="{E540B302-930C-4DF5-92F1-43F66B3FFB37}" type="presParOf" srcId="{A9F37A32-784F-410E-A6F1-BACA05CB765F}" destId="{E2799FE3-946C-40BF-88D1-F466054DF043}" srcOrd="9" destOrd="0" presId="urn:microsoft.com/office/officeart/2005/8/layout/vList2"/>
    <dgm:cxn modelId="{7499F9D9-02DB-4FF2-B6BC-84C12B102DB9}" type="presParOf" srcId="{A9F37A32-784F-410E-A6F1-BACA05CB765F}" destId="{A42F6450-B795-4560-AE0A-6FEC8E1A1282}" srcOrd="10" destOrd="0" presId="urn:microsoft.com/office/officeart/2005/8/layout/vList2"/>
    <dgm:cxn modelId="{FC188276-944E-4F2D-90C9-0ECCCB45204C}" type="presParOf" srcId="{A9F37A32-784F-410E-A6F1-BACA05CB765F}" destId="{1FF5B906-6D5F-4FF8-9541-A2B80EBC564C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68755F-1F69-4464-9C51-15F3376E13A7}" type="doc">
      <dgm:prSet loTypeId="urn:microsoft.com/office/officeart/2005/8/layout/arrow6" loCatId="process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3EE7885E-6961-4750-9472-00F6D1F6136D}">
      <dgm:prSet phldrT="[文本]" custT="1"/>
      <dgm:spPr/>
      <dgm:t>
        <a:bodyPr/>
        <a:lstStyle/>
        <a:p>
          <a:r>
            <a: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rPr>
            <a:t>售前调研</a:t>
          </a:r>
        </a:p>
      </dgm:t>
    </dgm:pt>
    <dgm:pt modelId="{EF59D5DF-FA47-46BC-BBA8-A59D7A4789A3}" cxnId="{DF9E2B65-F869-47BF-BF60-A3B9F5513D16}" type="parTrans">
      <dgm:prSet/>
      <dgm:spPr/>
      <dgm:t>
        <a:bodyPr/>
        <a:lstStyle/>
        <a:p>
          <a:endParaRPr lang="zh-CN" altLang="en-US"/>
        </a:p>
      </dgm:t>
    </dgm:pt>
    <dgm:pt modelId="{9DF4827F-C213-483E-AFA2-7CD7477CC7B2}" cxnId="{DF9E2B65-F869-47BF-BF60-A3B9F5513D16}" type="sibTrans">
      <dgm:prSet/>
      <dgm:spPr/>
      <dgm:t>
        <a:bodyPr/>
        <a:lstStyle/>
        <a:p>
          <a:endParaRPr lang="zh-CN" altLang="en-US"/>
        </a:p>
      </dgm:t>
    </dgm:pt>
    <dgm:pt modelId="{DBA0D0C1-3EF4-4A98-BD91-659ABE50BDE2}">
      <dgm:prSet phldrT="[文本]" custT="1"/>
      <dgm:spPr/>
      <dgm:t>
        <a:bodyPr/>
        <a:lstStyle/>
        <a:p>
          <a:r>
            <a: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rPr>
            <a:t>售后调研</a:t>
          </a:r>
        </a:p>
      </dgm:t>
    </dgm:pt>
    <dgm:pt modelId="{A65BA2B1-AD0F-45A2-820F-1CB243904A18}" cxnId="{FDB7E39A-8F64-432E-B66A-8AB49122C019}" type="parTrans">
      <dgm:prSet/>
      <dgm:spPr/>
      <dgm:t>
        <a:bodyPr/>
        <a:lstStyle/>
        <a:p>
          <a:endParaRPr lang="zh-CN" altLang="en-US"/>
        </a:p>
      </dgm:t>
    </dgm:pt>
    <dgm:pt modelId="{EB920208-C567-4C69-B45C-125CE90B687D}" cxnId="{FDB7E39A-8F64-432E-B66A-8AB49122C019}" type="sibTrans">
      <dgm:prSet/>
      <dgm:spPr/>
      <dgm:t>
        <a:bodyPr/>
        <a:lstStyle/>
        <a:p>
          <a:endParaRPr lang="zh-CN" altLang="en-US"/>
        </a:p>
      </dgm:t>
    </dgm:pt>
    <dgm:pt modelId="{7695D043-87FF-4DBD-82DC-0F6B7D431225}" type="pres">
      <dgm:prSet presAssocID="{2268755F-1F69-4464-9C51-15F3376E13A7}" presName="compositeShape" presStyleCnt="0">
        <dgm:presLayoutVars>
          <dgm:chMax val="2"/>
          <dgm:dir/>
          <dgm:resizeHandles val="exact"/>
        </dgm:presLayoutVars>
      </dgm:prSet>
      <dgm:spPr/>
    </dgm:pt>
    <dgm:pt modelId="{B1CE8726-8F0A-4AE2-B9D1-A424D74BBD71}" type="pres">
      <dgm:prSet presAssocID="{2268755F-1F69-4464-9C51-15F3376E13A7}" presName="ribbon" presStyleLbl="node1" presStyleIdx="0" presStyleCnt="1"/>
      <dgm:spPr/>
    </dgm:pt>
    <dgm:pt modelId="{82E13A9D-2BAD-4899-B7F8-E91AFBD864F6}" type="pres">
      <dgm:prSet presAssocID="{2268755F-1F69-4464-9C51-15F3376E13A7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94D6694C-00F7-4B18-9919-AF10BAD04287}" type="pres">
      <dgm:prSet presAssocID="{2268755F-1F69-4464-9C51-15F3376E13A7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160A600-7165-44AA-AB70-545CFE64DB77}" type="presOf" srcId="{3EE7885E-6961-4750-9472-00F6D1F6136D}" destId="{82E13A9D-2BAD-4899-B7F8-E91AFBD864F6}" srcOrd="0" destOrd="0" presId="urn:microsoft.com/office/officeart/2005/8/layout/arrow6"/>
    <dgm:cxn modelId="{90D2D403-E4EE-4F08-B1C1-9491EEAED467}" type="presOf" srcId="{2268755F-1F69-4464-9C51-15F3376E13A7}" destId="{7695D043-87FF-4DBD-82DC-0F6B7D431225}" srcOrd="0" destOrd="0" presId="urn:microsoft.com/office/officeart/2005/8/layout/arrow6"/>
    <dgm:cxn modelId="{44FD4804-3999-4901-964C-F5F81A08ADD4}" type="presOf" srcId="{DBA0D0C1-3EF4-4A98-BD91-659ABE50BDE2}" destId="{94D6694C-00F7-4B18-9919-AF10BAD04287}" srcOrd="0" destOrd="0" presId="urn:microsoft.com/office/officeart/2005/8/layout/arrow6"/>
    <dgm:cxn modelId="{DF9E2B65-F869-47BF-BF60-A3B9F5513D16}" srcId="{2268755F-1F69-4464-9C51-15F3376E13A7}" destId="{3EE7885E-6961-4750-9472-00F6D1F6136D}" srcOrd="0" destOrd="0" parTransId="{EF59D5DF-FA47-46BC-BBA8-A59D7A4789A3}" sibTransId="{9DF4827F-C213-483E-AFA2-7CD7477CC7B2}"/>
    <dgm:cxn modelId="{FDB7E39A-8F64-432E-B66A-8AB49122C019}" srcId="{2268755F-1F69-4464-9C51-15F3376E13A7}" destId="{DBA0D0C1-3EF4-4A98-BD91-659ABE50BDE2}" srcOrd="1" destOrd="0" parTransId="{A65BA2B1-AD0F-45A2-820F-1CB243904A18}" sibTransId="{EB920208-C567-4C69-B45C-125CE90B687D}"/>
    <dgm:cxn modelId="{615A5A08-0736-4FDB-9CE9-9DC176FF5B2D}" type="presParOf" srcId="{7695D043-87FF-4DBD-82DC-0F6B7D431225}" destId="{B1CE8726-8F0A-4AE2-B9D1-A424D74BBD71}" srcOrd="0" destOrd="0" presId="urn:microsoft.com/office/officeart/2005/8/layout/arrow6"/>
    <dgm:cxn modelId="{069D0B2C-8097-462E-92E4-DE3E45FC96CF}" type="presParOf" srcId="{7695D043-87FF-4DBD-82DC-0F6B7D431225}" destId="{82E13A9D-2BAD-4899-B7F8-E91AFBD864F6}" srcOrd="1" destOrd="0" presId="urn:microsoft.com/office/officeart/2005/8/layout/arrow6"/>
    <dgm:cxn modelId="{B69E973B-4941-4705-AC48-13C9219C5B0F}" type="presParOf" srcId="{7695D043-87FF-4DBD-82DC-0F6B7D431225}" destId="{94D6694C-00F7-4B18-9919-AF10BAD04287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C12B631-4DDE-43DE-BA37-FC4B2764BE5A}" type="doc">
      <dgm:prSet loTypeId="urn:microsoft.com/office/officeart/2005/8/layout/balance1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32B707F-9F04-470E-9FA2-835B4BEDE90A}">
      <dgm:prSet phldrT="[文本]"/>
      <dgm:spPr/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不好</a:t>
          </a:r>
        </a:p>
      </dgm:t>
    </dgm:pt>
    <dgm:pt modelId="{789EB701-2B2F-47F2-8B7F-A50581CBD593}" cxnId="{81B8FF29-42D8-466F-AFF6-685A3E62B8E9}" type="parTrans">
      <dgm:prSet/>
      <dgm:spPr/>
      <dgm:t>
        <a:bodyPr/>
        <a:lstStyle/>
        <a:p>
          <a:endParaRPr lang="zh-CN" altLang="en-US"/>
        </a:p>
      </dgm:t>
    </dgm:pt>
    <dgm:pt modelId="{902E9569-2FF6-4590-9264-D93705E21789}" cxnId="{81B8FF29-42D8-466F-AFF6-685A3E62B8E9}" type="sibTrans">
      <dgm:prSet/>
      <dgm:spPr/>
      <dgm:t>
        <a:bodyPr/>
        <a:lstStyle/>
        <a:p>
          <a:endParaRPr lang="zh-CN" altLang="en-US"/>
        </a:p>
      </dgm:t>
    </dgm:pt>
    <dgm:pt modelId="{2ED89AA0-FBA3-4D82-9465-F658BDEF4EBE}">
      <dgm:prSet phldrT="[文本]"/>
      <dgm:spPr/>
      <dgm:t>
        <a:bodyPr/>
        <a:lstStyle/>
        <a:p>
          <a:r>
            <a: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轻</a:t>
          </a:r>
        </a:p>
      </dgm:t>
    </dgm:pt>
    <dgm:pt modelId="{E15DDF4F-180B-4646-A9BC-C9CF16C85FBF}" cxnId="{3FE84019-2386-40C7-A400-2FF578D5C4C7}" type="parTrans">
      <dgm:prSet/>
      <dgm:spPr/>
      <dgm:t>
        <a:bodyPr/>
        <a:lstStyle/>
        <a:p>
          <a:endParaRPr lang="zh-CN" altLang="en-US"/>
        </a:p>
      </dgm:t>
    </dgm:pt>
    <dgm:pt modelId="{4D0C2A43-3AFE-40F9-B354-E945B4853C44}" cxnId="{3FE84019-2386-40C7-A400-2FF578D5C4C7}" type="sibTrans">
      <dgm:prSet/>
      <dgm:spPr/>
      <dgm:t>
        <a:bodyPr/>
        <a:lstStyle/>
        <a:p>
          <a:endParaRPr lang="zh-CN" altLang="en-US"/>
        </a:p>
      </dgm:t>
    </dgm:pt>
    <dgm:pt modelId="{89A2FF77-4061-4FF2-9D50-55941854D4FF}">
      <dgm:prSet phldrT="[文本]"/>
      <dgm:spPr/>
      <dgm:t>
        <a:bodyPr/>
        <a:lstStyle/>
        <a:p>
          <a:r>
            <a: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薄</a:t>
          </a:r>
        </a:p>
      </dgm:t>
    </dgm:pt>
    <dgm:pt modelId="{4F217EC2-536E-41B2-85C7-A716EAB76CBB}" cxnId="{9D6A9155-A0EF-44E6-BA41-8D721D632243}" type="parTrans">
      <dgm:prSet/>
      <dgm:spPr/>
      <dgm:t>
        <a:bodyPr/>
        <a:lstStyle/>
        <a:p>
          <a:endParaRPr lang="zh-CN" altLang="en-US"/>
        </a:p>
      </dgm:t>
    </dgm:pt>
    <dgm:pt modelId="{BF8F8790-FA06-48BA-A415-5A3B220E5C9E}" cxnId="{9D6A9155-A0EF-44E6-BA41-8D721D632243}" type="sibTrans">
      <dgm:prSet/>
      <dgm:spPr/>
      <dgm:t>
        <a:bodyPr/>
        <a:lstStyle/>
        <a:p>
          <a:endParaRPr lang="zh-CN" altLang="en-US"/>
        </a:p>
      </dgm:t>
    </dgm:pt>
    <dgm:pt modelId="{647AA96B-3048-4E69-BEE5-94E2D2867B99}">
      <dgm:prSet phldrT="[文本]"/>
      <dgm:spPr/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好</a:t>
          </a:r>
        </a:p>
      </dgm:t>
    </dgm:pt>
    <dgm:pt modelId="{89B48C40-86A9-45A6-B29D-96D996C5250E}" cxnId="{601EFA72-8EF8-4A1B-9E6F-CA18096BD699}" type="parTrans">
      <dgm:prSet/>
      <dgm:spPr/>
      <dgm:t>
        <a:bodyPr/>
        <a:lstStyle/>
        <a:p>
          <a:endParaRPr lang="zh-CN" altLang="en-US"/>
        </a:p>
      </dgm:t>
    </dgm:pt>
    <dgm:pt modelId="{9284AC09-7536-46B2-8C7D-95776C36540C}" cxnId="{601EFA72-8EF8-4A1B-9E6F-CA18096BD699}" type="sibTrans">
      <dgm:prSet/>
      <dgm:spPr/>
      <dgm:t>
        <a:bodyPr/>
        <a:lstStyle/>
        <a:p>
          <a:endParaRPr lang="zh-CN" altLang="en-US"/>
        </a:p>
      </dgm:t>
    </dgm:pt>
    <dgm:pt modelId="{18ACDEE7-61A1-4556-80D4-F96D3294126E}">
      <dgm:prSet phldrT="[文本]"/>
      <dgm:spPr/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漂亮</a:t>
          </a:r>
        </a:p>
      </dgm:t>
    </dgm:pt>
    <dgm:pt modelId="{71D0A52D-65B9-4B13-AF03-4BF091B8AFDF}" cxnId="{201D193D-7572-4108-B550-A222EC2349CA}" type="parTrans">
      <dgm:prSet/>
      <dgm:spPr/>
      <dgm:t>
        <a:bodyPr/>
        <a:lstStyle/>
        <a:p>
          <a:endParaRPr lang="zh-CN" altLang="en-US"/>
        </a:p>
      </dgm:t>
    </dgm:pt>
    <dgm:pt modelId="{0AFC4493-DC47-4769-8A0C-0C8BED25FE14}" cxnId="{201D193D-7572-4108-B550-A222EC2349CA}" type="sibTrans">
      <dgm:prSet/>
      <dgm:spPr/>
      <dgm:t>
        <a:bodyPr/>
        <a:lstStyle/>
        <a:p>
          <a:endParaRPr lang="zh-CN" altLang="en-US"/>
        </a:p>
      </dgm:t>
    </dgm:pt>
    <dgm:pt modelId="{44446C24-4BB7-4719-B86E-2AD0DC544087}">
      <dgm:prSet phldrT="[文本]"/>
      <dgm:spPr/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重</a:t>
          </a:r>
        </a:p>
      </dgm:t>
    </dgm:pt>
    <dgm:pt modelId="{C949BCA3-7629-430F-898E-18EE2FAFF651}" cxnId="{ABBB5594-4D35-4542-A7E9-A0FDBC475051}" type="parTrans">
      <dgm:prSet/>
      <dgm:spPr/>
      <dgm:t>
        <a:bodyPr/>
        <a:lstStyle/>
        <a:p>
          <a:endParaRPr lang="zh-CN" altLang="en-US"/>
        </a:p>
      </dgm:t>
    </dgm:pt>
    <dgm:pt modelId="{1E33A210-BF0C-4161-8183-260AE165D384}" cxnId="{ABBB5594-4D35-4542-A7E9-A0FDBC475051}" type="sibTrans">
      <dgm:prSet/>
      <dgm:spPr/>
      <dgm:t>
        <a:bodyPr/>
        <a:lstStyle/>
        <a:p>
          <a:endParaRPr lang="zh-CN" altLang="en-US"/>
        </a:p>
      </dgm:t>
    </dgm:pt>
    <dgm:pt modelId="{08BB1661-2259-4E66-9E73-1466A104AD5A}">
      <dgm:prSet phldrT="[文本]"/>
      <dgm:spPr/>
      <dgm:t>
        <a:bodyPr/>
        <a:lstStyle/>
        <a:p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厚</a:t>
          </a:r>
        </a:p>
      </dgm:t>
    </dgm:pt>
    <dgm:pt modelId="{C97C874A-6939-4F8D-B299-1B1AC77C725D}" cxnId="{2A7BCCC4-FA18-4CED-9B4D-9B490DC6C579}" type="parTrans">
      <dgm:prSet/>
      <dgm:spPr/>
      <dgm:t>
        <a:bodyPr/>
        <a:lstStyle/>
        <a:p>
          <a:endParaRPr lang="zh-CN" altLang="en-US"/>
        </a:p>
      </dgm:t>
    </dgm:pt>
    <dgm:pt modelId="{67BF5395-1FAC-43B4-A249-C628FE8EB285}" cxnId="{2A7BCCC4-FA18-4CED-9B4D-9B490DC6C579}" type="sibTrans">
      <dgm:prSet/>
      <dgm:spPr/>
      <dgm:t>
        <a:bodyPr/>
        <a:lstStyle/>
        <a:p>
          <a:endParaRPr lang="zh-CN" altLang="en-US"/>
        </a:p>
      </dgm:t>
    </dgm:pt>
    <dgm:pt modelId="{555F45A2-820F-43C6-BA98-23A56FBC98A4}" type="pres">
      <dgm:prSet presAssocID="{1C12B631-4DDE-43DE-BA37-FC4B2764BE5A}" presName="outerComposite" presStyleCnt="0">
        <dgm:presLayoutVars>
          <dgm:chMax val="2"/>
          <dgm:animLvl val="lvl"/>
          <dgm:resizeHandles val="exact"/>
        </dgm:presLayoutVars>
      </dgm:prSet>
      <dgm:spPr/>
    </dgm:pt>
    <dgm:pt modelId="{AEEAC10D-D091-4349-9D73-7DD1DE1604EA}" type="pres">
      <dgm:prSet presAssocID="{1C12B631-4DDE-43DE-BA37-FC4B2764BE5A}" presName="dummyMaxCanvas" presStyleCnt="0"/>
      <dgm:spPr/>
    </dgm:pt>
    <dgm:pt modelId="{CCAB3618-3C7D-4BBA-AC7F-AFE6F48E969A}" type="pres">
      <dgm:prSet presAssocID="{1C12B631-4DDE-43DE-BA37-FC4B2764BE5A}" presName="parentComposite" presStyleCnt="0"/>
      <dgm:spPr/>
    </dgm:pt>
    <dgm:pt modelId="{90FD6FAA-F19C-4253-B7CC-4B8B03AF24B2}" type="pres">
      <dgm:prSet presAssocID="{1C12B631-4DDE-43DE-BA37-FC4B2764BE5A}" presName="parent1" presStyleLbl="alignAccFollowNode1" presStyleIdx="0" presStyleCnt="4">
        <dgm:presLayoutVars>
          <dgm:chMax val="4"/>
        </dgm:presLayoutVars>
      </dgm:prSet>
      <dgm:spPr/>
    </dgm:pt>
    <dgm:pt modelId="{4C9EEAB7-9B1D-46EA-BCA4-7FFB92F2CA05}" type="pres">
      <dgm:prSet presAssocID="{1C12B631-4DDE-43DE-BA37-FC4B2764BE5A}" presName="parent2" presStyleLbl="alignAccFollowNode1" presStyleIdx="1" presStyleCnt="4">
        <dgm:presLayoutVars>
          <dgm:chMax val="4"/>
        </dgm:presLayoutVars>
      </dgm:prSet>
      <dgm:spPr/>
    </dgm:pt>
    <dgm:pt modelId="{CB63B2FD-0F5B-4735-A1FE-DD89DC075E17}" type="pres">
      <dgm:prSet presAssocID="{1C12B631-4DDE-43DE-BA37-FC4B2764BE5A}" presName="childrenComposite" presStyleCnt="0"/>
      <dgm:spPr/>
    </dgm:pt>
    <dgm:pt modelId="{53094257-5568-49D3-A3AA-97C7AE286A2E}" type="pres">
      <dgm:prSet presAssocID="{1C12B631-4DDE-43DE-BA37-FC4B2764BE5A}" presName="dummyMaxCanvas_ChildArea" presStyleCnt="0"/>
      <dgm:spPr/>
    </dgm:pt>
    <dgm:pt modelId="{1E29BC30-B056-4E1E-A351-91F210CB308B}" type="pres">
      <dgm:prSet presAssocID="{1C12B631-4DDE-43DE-BA37-FC4B2764BE5A}" presName="fulcrum" presStyleLbl="alignAccFollowNode1" presStyleIdx="2" presStyleCnt="4"/>
      <dgm:spPr/>
    </dgm:pt>
    <dgm:pt modelId="{B9327B70-47EC-4E67-9B38-7F76A3A15A8C}" type="pres">
      <dgm:prSet presAssocID="{1C12B631-4DDE-43DE-BA37-FC4B2764BE5A}" presName="balance_23" presStyleLbl="alignAccFollowNode1" presStyleIdx="3" presStyleCnt="4">
        <dgm:presLayoutVars>
          <dgm:bulletEnabled val="1"/>
        </dgm:presLayoutVars>
      </dgm:prSet>
      <dgm:spPr/>
    </dgm:pt>
    <dgm:pt modelId="{7A954954-540B-4DDD-A19A-8FB8052CE19A}" type="pres">
      <dgm:prSet presAssocID="{1C12B631-4DDE-43DE-BA37-FC4B2764BE5A}" presName="right_23_1" presStyleLbl="node1" presStyleIdx="0" presStyleCnt="5">
        <dgm:presLayoutVars>
          <dgm:bulletEnabled val="1"/>
        </dgm:presLayoutVars>
      </dgm:prSet>
      <dgm:spPr/>
    </dgm:pt>
    <dgm:pt modelId="{B2F5007E-E8BF-44BB-9332-E4BD50B79ED9}" type="pres">
      <dgm:prSet presAssocID="{1C12B631-4DDE-43DE-BA37-FC4B2764BE5A}" presName="right_23_2" presStyleLbl="node1" presStyleIdx="1" presStyleCnt="5">
        <dgm:presLayoutVars>
          <dgm:bulletEnabled val="1"/>
        </dgm:presLayoutVars>
      </dgm:prSet>
      <dgm:spPr/>
    </dgm:pt>
    <dgm:pt modelId="{AFE02C96-7C50-481F-AFE0-B63F6D37616B}" type="pres">
      <dgm:prSet presAssocID="{1C12B631-4DDE-43DE-BA37-FC4B2764BE5A}" presName="right_23_3" presStyleLbl="node1" presStyleIdx="2" presStyleCnt="5">
        <dgm:presLayoutVars>
          <dgm:bulletEnabled val="1"/>
        </dgm:presLayoutVars>
      </dgm:prSet>
      <dgm:spPr/>
    </dgm:pt>
    <dgm:pt modelId="{E6567AED-203F-4308-93DA-F24E33ED3D72}" type="pres">
      <dgm:prSet presAssocID="{1C12B631-4DDE-43DE-BA37-FC4B2764BE5A}" presName="left_23_1" presStyleLbl="node1" presStyleIdx="3" presStyleCnt="5">
        <dgm:presLayoutVars>
          <dgm:bulletEnabled val="1"/>
        </dgm:presLayoutVars>
      </dgm:prSet>
      <dgm:spPr/>
    </dgm:pt>
    <dgm:pt modelId="{9EEE30FC-7CE9-4164-AAC8-43BBFF1741BD}" type="pres">
      <dgm:prSet presAssocID="{1C12B631-4DDE-43DE-BA37-FC4B2764BE5A}" presName="left_23_2" presStyleLbl="node1" presStyleIdx="4" presStyleCnt="5">
        <dgm:presLayoutVars>
          <dgm:bulletEnabled val="1"/>
        </dgm:presLayoutVars>
      </dgm:prSet>
      <dgm:spPr/>
    </dgm:pt>
  </dgm:ptLst>
  <dgm:cxnLst>
    <dgm:cxn modelId="{EE17E812-458F-4AE1-B491-43E0CC3C7C5C}" type="presOf" srcId="{647AA96B-3048-4E69-BEE5-94E2D2867B99}" destId="{4C9EEAB7-9B1D-46EA-BCA4-7FFB92F2CA05}" srcOrd="0" destOrd="0" presId="urn:microsoft.com/office/officeart/2005/8/layout/balance1"/>
    <dgm:cxn modelId="{3FE84019-2386-40C7-A400-2FF578D5C4C7}" srcId="{632B707F-9F04-470E-9FA2-835B4BEDE90A}" destId="{2ED89AA0-FBA3-4D82-9465-F658BDEF4EBE}" srcOrd="0" destOrd="0" parTransId="{E15DDF4F-180B-4646-A9BC-C9CF16C85FBF}" sibTransId="{4D0C2A43-3AFE-40F9-B354-E945B4853C44}"/>
    <dgm:cxn modelId="{93801C29-6A58-4896-BC3B-ABE367F173A2}" type="presOf" srcId="{1C12B631-4DDE-43DE-BA37-FC4B2764BE5A}" destId="{555F45A2-820F-43C6-BA98-23A56FBC98A4}" srcOrd="0" destOrd="0" presId="urn:microsoft.com/office/officeart/2005/8/layout/balance1"/>
    <dgm:cxn modelId="{81B8FF29-42D8-466F-AFF6-685A3E62B8E9}" srcId="{1C12B631-4DDE-43DE-BA37-FC4B2764BE5A}" destId="{632B707F-9F04-470E-9FA2-835B4BEDE90A}" srcOrd="0" destOrd="0" parTransId="{789EB701-2B2F-47F2-8B7F-A50581CBD593}" sibTransId="{902E9569-2FF6-4590-9264-D93705E21789}"/>
    <dgm:cxn modelId="{F6EB8C2B-8AFC-4D06-B246-ECA0B52CBF25}" type="presOf" srcId="{632B707F-9F04-470E-9FA2-835B4BEDE90A}" destId="{90FD6FAA-F19C-4253-B7CC-4B8B03AF24B2}" srcOrd="0" destOrd="0" presId="urn:microsoft.com/office/officeart/2005/8/layout/balance1"/>
    <dgm:cxn modelId="{F6EEAB37-1C9B-44EE-8645-94029A210937}" type="presOf" srcId="{2ED89AA0-FBA3-4D82-9465-F658BDEF4EBE}" destId="{E6567AED-203F-4308-93DA-F24E33ED3D72}" srcOrd="0" destOrd="0" presId="urn:microsoft.com/office/officeart/2005/8/layout/balance1"/>
    <dgm:cxn modelId="{201D193D-7572-4108-B550-A222EC2349CA}" srcId="{647AA96B-3048-4E69-BEE5-94E2D2867B99}" destId="{18ACDEE7-61A1-4556-80D4-F96D3294126E}" srcOrd="0" destOrd="0" parTransId="{71D0A52D-65B9-4B13-AF03-4BF091B8AFDF}" sibTransId="{0AFC4493-DC47-4769-8A0C-0C8BED25FE14}"/>
    <dgm:cxn modelId="{601EFA72-8EF8-4A1B-9E6F-CA18096BD699}" srcId="{1C12B631-4DDE-43DE-BA37-FC4B2764BE5A}" destId="{647AA96B-3048-4E69-BEE5-94E2D2867B99}" srcOrd="1" destOrd="0" parTransId="{89B48C40-86A9-45A6-B29D-96D996C5250E}" sibTransId="{9284AC09-7536-46B2-8C7D-95776C36540C}"/>
    <dgm:cxn modelId="{9D6A9155-A0EF-44E6-BA41-8D721D632243}" srcId="{632B707F-9F04-470E-9FA2-835B4BEDE90A}" destId="{89A2FF77-4061-4FF2-9D50-55941854D4FF}" srcOrd="1" destOrd="0" parTransId="{4F217EC2-536E-41B2-85C7-A716EAB76CBB}" sibTransId="{BF8F8790-FA06-48BA-A415-5A3B220E5C9E}"/>
    <dgm:cxn modelId="{3C8C0178-242D-450A-9796-8EAB45E57A28}" type="presOf" srcId="{18ACDEE7-61A1-4556-80D4-F96D3294126E}" destId="{7A954954-540B-4DDD-A19A-8FB8052CE19A}" srcOrd="0" destOrd="0" presId="urn:microsoft.com/office/officeart/2005/8/layout/balance1"/>
    <dgm:cxn modelId="{FCE48480-028E-49B5-9E98-106EC040E4EB}" type="presOf" srcId="{08BB1661-2259-4E66-9E73-1466A104AD5A}" destId="{AFE02C96-7C50-481F-AFE0-B63F6D37616B}" srcOrd="0" destOrd="0" presId="urn:microsoft.com/office/officeart/2005/8/layout/balance1"/>
    <dgm:cxn modelId="{ABBB5594-4D35-4542-A7E9-A0FDBC475051}" srcId="{647AA96B-3048-4E69-BEE5-94E2D2867B99}" destId="{44446C24-4BB7-4719-B86E-2AD0DC544087}" srcOrd="1" destOrd="0" parTransId="{C949BCA3-7629-430F-898E-18EE2FAFF651}" sibTransId="{1E33A210-BF0C-4161-8183-260AE165D384}"/>
    <dgm:cxn modelId="{FB731E9C-F10B-4E37-92BE-F99B7A806ECE}" type="presOf" srcId="{89A2FF77-4061-4FF2-9D50-55941854D4FF}" destId="{9EEE30FC-7CE9-4164-AAC8-43BBFF1741BD}" srcOrd="0" destOrd="0" presId="urn:microsoft.com/office/officeart/2005/8/layout/balance1"/>
    <dgm:cxn modelId="{2A7BCCC4-FA18-4CED-9B4D-9B490DC6C579}" srcId="{647AA96B-3048-4E69-BEE5-94E2D2867B99}" destId="{08BB1661-2259-4E66-9E73-1466A104AD5A}" srcOrd="2" destOrd="0" parTransId="{C97C874A-6939-4F8D-B299-1B1AC77C725D}" sibTransId="{67BF5395-1FAC-43B4-A249-C628FE8EB285}"/>
    <dgm:cxn modelId="{4F9480FD-A7ED-4490-960D-708DF6CE0798}" type="presOf" srcId="{44446C24-4BB7-4719-B86E-2AD0DC544087}" destId="{B2F5007E-E8BF-44BB-9332-E4BD50B79ED9}" srcOrd="0" destOrd="0" presId="urn:microsoft.com/office/officeart/2005/8/layout/balance1"/>
    <dgm:cxn modelId="{5A3D45BE-075A-4731-A61C-14976F8FE16D}" type="presParOf" srcId="{555F45A2-820F-43C6-BA98-23A56FBC98A4}" destId="{AEEAC10D-D091-4349-9D73-7DD1DE1604EA}" srcOrd="0" destOrd="0" presId="urn:microsoft.com/office/officeart/2005/8/layout/balance1"/>
    <dgm:cxn modelId="{685C3478-F477-4A0F-B93F-7D9A9B2AB11A}" type="presParOf" srcId="{555F45A2-820F-43C6-BA98-23A56FBC98A4}" destId="{CCAB3618-3C7D-4BBA-AC7F-AFE6F48E969A}" srcOrd="1" destOrd="0" presId="urn:microsoft.com/office/officeart/2005/8/layout/balance1"/>
    <dgm:cxn modelId="{721F6F30-85D7-43D5-AB83-3D2827C750B5}" type="presParOf" srcId="{CCAB3618-3C7D-4BBA-AC7F-AFE6F48E969A}" destId="{90FD6FAA-F19C-4253-B7CC-4B8B03AF24B2}" srcOrd="0" destOrd="0" presId="urn:microsoft.com/office/officeart/2005/8/layout/balance1"/>
    <dgm:cxn modelId="{CC426FC8-76C6-44EB-A78D-48CCCBC3E6A0}" type="presParOf" srcId="{CCAB3618-3C7D-4BBA-AC7F-AFE6F48E969A}" destId="{4C9EEAB7-9B1D-46EA-BCA4-7FFB92F2CA05}" srcOrd="1" destOrd="0" presId="urn:microsoft.com/office/officeart/2005/8/layout/balance1"/>
    <dgm:cxn modelId="{BD189D8F-12D9-4D73-86FF-B2B5D671FCF8}" type="presParOf" srcId="{555F45A2-820F-43C6-BA98-23A56FBC98A4}" destId="{CB63B2FD-0F5B-4735-A1FE-DD89DC075E17}" srcOrd="2" destOrd="0" presId="urn:microsoft.com/office/officeart/2005/8/layout/balance1"/>
    <dgm:cxn modelId="{31A38C11-7AD3-4716-9E8B-F29845A52FAC}" type="presParOf" srcId="{CB63B2FD-0F5B-4735-A1FE-DD89DC075E17}" destId="{53094257-5568-49D3-A3AA-97C7AE286A2E}" srcOrd="0" destOrd="0" presId="urn:microsoft.com/office/officeart/2005/8/layout/balance1"/>
    <dgm:cxn modelId="{F3185462-8380-4FA6-8719-F9998FFE7272}" type="presParOf" srcId="{CB63B2FD-0F5B-4735-A1FE-DD89DC075E17}" destId="{1E29BC30-B056-4E1E-A351-91F210CB308B}" srcOrd="1" destOrd="0" presId="urn:microsoft.com/office/officeart/2005/8/layout/balance1"/>
    <dgm:cxn modelId="{7C220DF7-A560-4984-B930-6B970D5F1A77}" type="presParOf" srcId="{CB63B2FD-0F5B-4735-A1FE-DD89DC075E17}" destId="{B9327B70-47EC-4E67-9B38-7F76A3A15A8C}" srcOrd="2" destOrd="0" presId="urn:microsoft.com/office/officeart/2005/8/layout/balance1"/>
    <dgm:cxn modelId="{C8BAEE33-38A3-4AF9-A38D-6730B82E5EE2}" type="presParOf" srcId="{CB63B2FD-0F5B-4735-A1FE-DD89DC075E17}" destId="{7A954954-540B-4DDD-A19A-8FB8052CE19A}" srcOrd="3" destOrd="0" presId="urn:microsoft.com/office/officeart/2005/8/layout/balance1"/>
    <dgm:cxn modelId="{CADBFC72-814F-458C-B09A-226C662150EB}" type="presParOf" srcId="{CB63B2FD-0F5B-4735-A1FE-DD89DC075E17}" destId="{B2F5007E-E8BF-44BB-9332-E4BD50B79ED9}" srcOrd="4" destOrd="0" presId="urn:microsoft.com/office/officeart/2005/8/layout/balance1"/>
    <dgm:cxn modelId="{1E62383C-571B-4C0A-BB9C-4DC37F7ED4DC}" type="presParOf" srcId="{CB63B2FD-0F5B-4735-A1FE-DD89DC075E17}" destId="{AFE02C96-7C50-481F-AFE0-B63F6D37616B}" srcOrd="5" destOrd="0" presId="urn:microsoft.com/office/officeart/2005/8/layout/balance1"/>
    <dgm:cxn modelId="{1F58A88D-0771-4F42-9732-0E1F15EDC338}" type="presParOf" srcId="{CB63B2FD-0F5B-4735-A1FE-DD89DC075E17}" destId="{E6567AED-203F-4308-93DA-F24E33ED3D72}" srcOrd="6" destOrd="0" presId="urn:microsoft.com/office/officeart/2005/8/layout/balance1"/>
    <dgm:cxn modelId="{1B6D381B-0258-48C9-9D1E-D010E4F669AD}" type="presParOf" srcId="{CB63B2FD-0F5B-4735-A1FE-DD89DC075E17}" destId="{9EEE30FC-7CE9-4164-AAC8-43BBFF1741BD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8193E46-6F3B-4DDB-BA02-888748E910D7}" type="doc">
      <dgm:prSet loTypeId="urn:microsoft.com/office/officeart/2005/8/layout/matrix3" loCatId="matrix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zh-CN" altLang="en-US"/>
        </a:p>
      </dgm:t>
    </dgm:pt>
    <dgm:pt modelId="{09B4184B-A483-4F8C-9E81-6903ECBD2B9E}">
      <dgm:prSet phldrT="[文本]" custT="1"/>
      <dgm:spPr/>
      <dgm:t>
        <a:bodyPr/>
        <a:lstStyle/>
        <a:p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没有体系</a:t>
          </a:r>
        </a:p>
      </dgm:t>
    </dgm:pt>
    <dgm:pt modelId="{5A7CF032-3421-4FF3-A7FC-BBEC50FA7207}" cxnId="{D0BE0E8E-E8B5-4FC0-B80E-75549047BB0C}" type="parTrans">
      <dgm:prSet/>
      <dgm:spPr/>
      <dgm:t>
        <a:bodyPr/>
        <a:lstStyle/>
        <a:p>
          <a:endParaRPr lang="zh-CN" altLang="en-US"/>
        </a:p>
      </dgm:t>
    </dgm:pt>
    <dgm:pt modelId="{352DFF96-9396-4816-B3F9-4BEB9F8F2113}" cxnId="{D0BE0E8E-E8B5-4FC0-B80E-75549047BB0C}" type="sibTrans">
      <dgm:prSet/>
      <dgm:spPr/>
      <dgm:t>
        <a:bodyPr/>
        <a:lstStyle/>
        <a:p>
          <a:endParaRPr lang="zh-CN" altLang="en-US"/>
        </a:p>
      </dgm:t>
    </dgm:pt>
    <dgm:pt modelId="{5A45CDCD-6134-4F9C-9629-4C717646D545}">
      <dgm:prSet phldrT="[文本]" custT="1"/>
      <dgm:spPr/>
      <dgm:t>
        <a:bodyPr/>
        <a:lstStyle/>
        <a:p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没有个性</a:t>
          </a:r>
        </a:p>
      </dgm:t>
    </dgm:pt>
    <dgm:pt modelId="{BFF980CD-142A-4131-9636-2611C99A22E8}" cxnId="{1F4F513D-4F8A-46F7-8821-06D70483A45A}" type="parTrans">
      <dgm:prSet/>
      <dgm:spPr/>
      <dgm:t>
        <a:bodyPr/>
        <a:lstStyle/>
        <a:p>
          <a:endParaRPr lang="zh-CN" altLang="en-US"/>
        </a:p>
      </dgm:t>
    </dgm:pt>
    <dgm:pt modelId="{A0862D9B-8B3D-4DCA-90F4-C9FABCA59B4D}" cxnId="{1F4F513D-4F8A-46F7-8821-06D70483A45A}" type="sibTrans">
      <dgm:prSet/>
      <dgm:spPr/>
      <dgm:t>
        <a:bodyPr/>
        <a:lstStyle/>
        <a:p>
          <a:endParaRPr lang="zh-CN" altLang="en-US"/>
        </a:p>
      </dgm:t>
    </dgm:pt>
    <dgm:pt modelId="{FF345E67-5C00-4FFB-A530-38E796BB154D}">
      <dgm:prSet phldrT="[文本]" custT="1"/>
      <dgm:spPr/>
      <dgm:t>
        <a:bodyPr/>
        <a:lstStyle/>
        <a:p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没有素材</a:t>
          </a:r>
        </a:p>
      </dgm:t>
    </dgm:pt>
    <dgm:pt modelId="{C4FCD6C3-0DD4-41D9-9026-D61C8B844F0F}" cxnId="{41B7B7E5-862E-4DDE-BB98-544F4C30F04B}" type="parTrans">
      <dgm:prSet/>
      <dgm:spPr/>
      <dgm:t>
        <a:bodyPr/>
        <a:lstStyle/>
        <a:p>
          <a:endParaRPr lang="zh-CN" altLang="en-US"/>
        </a:p>
      </dgm:t>
    </dgm:pt>
    <dgm:pt modelId="{2176B227-A946-42B2-951F-F41D93BD6A06}" cxnId="{41B7B7E5-862E-4DDE-BB98-544F4C30F04B}" type="sibTrans">
      <dgm:prSet/>
      <dgm:spPr/>
      <dgm:t>
        <a:bodyPr/>
        <a:lstStyle/>
        <a:p>
          <a:endParaRPr lang="zh-CN" altLang="en-US"/>
        </a:p>
      </dgm:t>
    </dgm:pt>
    <dgm:pt modelId="{74DEC41D-D66F-48BB-A5C7-41E22EC1136C}">
      <dgm:prSet phldrT="[文本]" custT="1"/>
      <dgm:spPr/>
      <dgm:t>
        <a:bodyPr/>
        <a:lstStyle/>
        <a:p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没有时间</a:t>
          </a:r>
        </a:p>
      </dgm:t>
    </dgm:pt>
    <dgm:pt modelId="{C0BF5533-4108-463F-B2E5-74C14B0C6FAD}" cxnId="{07866266-09FF-43D1-93DE-43D40967E55E}" type="parTrans">
      <dgm:prSet/>
      <dgm:spPr/>
      <dgm:t>
        <a:bodyPr/>
        <a:lstStyle/>
        <a:p>
          <a:endParaRPr lang="zh-CN" altLang="en-US"/>
        </a:p>
      </dgm:t>
    </dgm:pt>
    <dgm:pt modelId="{D6BED928-CC3B-43BD-98E0-B0F38F914D24}" cxnId="{07866266-09FF-43D1-93DE-43D40967E55E}" type="sibTrans">
      <dgm:prSet/>
      <dgm:spPr/>
      <dgm:t>
        <a:bodyPr/>
        <a:lstStyle/>
        <a:p>
          <a:endParaRPr lang="zh-CN" altLang="en-US"/>
        </a:p>
      </dgm:t>
    </dgm:pt>
    <dgm:pt modelId="{F80DD4D6-7D22-4543-B970-50291188BCA3}" type="pres">
      <dgm:prSet presAssocID="{18193E46-6F3B-4DDB-BA02-888748E910D7}" presName="matrix" presStyleCnt="0">
        <dgm:presLayoutVars>
          <dgm:chMax val="1"/>
          <dgm:dir/>
          <dgm:resizeHandles val="exact"/>
        </dgm:presLayoutVars>
      </dgm:prSet>
      <dgm:spPr/>
    </dgm:pt>
    <dgm:pt modelId="{6F5E71AD-5AD5-4DBA-8B68-78821CDE0959}" type="pres">
      <dgm:prSet presAssocID="{18193E46-6F3B-4DDB-BA02-888748E910D7}" presName="diamond" presStyleLbl="bgShp" presStyleIdx="0" presStyleCnt="1"/>
      <dgm:spPr/>
    </dgm:pt>
    <dgm:pt modelId="{24CADCC3-62EE-43AC-8CF5-39F99DE306D2}" type="pres">
      <dgm:prSet presAssocID="{18193E46-6F3B-4DDB-BA02-888748E910D7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F71F42B-C32E-4EC1-90F8-642BBAD771E0}" type="pres">
      <dgm:prSet presAssocID="{18193E46-6F3B-4DDB-BA02-888748E910D7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7C172D8-8738-4034-8515-E0C7A1E9B31E}" type="pres">
      <dgm:prSet presAssocID="{18193E46-6F3B-4DDB-BA02-888748E910D7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7097F83D-3E3E-4DD4-8F7C-FBE4C0E783FE}" type="pres">
      <dgm:prSet presAssocID="{18193E46-6F3B-4DDB-BA02-888748E910D7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D449A628-D125-4C6F-A9D0-E7D35C31ACCD}" type="presOf" srcId="{18193E46-6F3B-4DDB-BA02-888748E910D7}" destId="{F80DD4D6-7D22-4543-B970-50291188BCA3}" srcOrd="0" destOrd="0" presId="urn:microsoft.com/office/officeart/2005/8/layout/matrix3"/>
    <dgm:cxn modelId="{1F4F513D-4F8A-46F7-8821-06D70483A45A}" srcId="{18193E46-6F3B-4DDB-BA02-888748E910D7}" destId="{5A45CDCD-6134-4F9C-9629-4C717646D545}" srcOrd="1" destOrd="0" parTransId="{BFF980CD-142A-4131-9636-2611C99A22E8}" sibTransId="{A0862D9B-8B3D-4DCA-90F4-C9FABCA59B4D}"/>
    <dgm:cxn modelId="{07866266-09FF-43D1-93DE-43D40967E55E}" srcId="{18193E46-6F3B-4DDB-BA02-888748E910D7}" destId="{74DEC41D-D66F-48BB-A5C7-41E22EC1136C}" srcOrd="3" destOrd="0" parTransId="{C0BF5533-4108-463F-B2E5-74C14B0C6FAD}" sibTransId="{D6BED928-CC3B-43BD-98E0-B0F38F914D24}"/>
    <dgm:cxn modelId="{0468CE68-F234-4375-B0C0-792A24F166EB}" type="presOf" srcId="{FF345E67-5C00-4FFB-A530-38E796BB154D}" destId="{67C172D8-8738-4034-8515-E0C7A1E9B31E}" srcOrd="0" destOrd="0" presId="urn:microsoft.com/office/officeart/2005/8/layout/matrix3"/>
    <dgm:cxn modelId="{D0BE0E8E-E8B5-4FC0-B80E-75549047BB0C}" srcId="{18193E46-6F3B-4DDB-BA02-888748E910D7}" destId="{09B4184B-A483-4F8C-9E81-6903ECBD2B9E}" srcOrd="0" destOrd="0" parTransId="{5A7CF032-3421-4FF3-A7FC-BBEC50FA7207}" sibTransId="{352DFF96-9396-4816-B3F9-4BEB9F8F2113}"/>
    <dgm:cxn modelId="{1A3C01B7-4334-449F-A895-0FF4BB016DCF}" type="presOf" srcId="{5A45CDCD-6134-4F9C-9629-4C717646D545}" destId="{0F71F42B-C32E-4EC1-90F8-642BBAD771E0}" srcOrd="0" destOrd="0" presId="urn:microsoft.com/office/officeart/2005/8/layout/matrix3"/>
    <dgm:cxn modelId="{88EA99D1-426F-42CA-9A74-4D6011E7C6E4}" type="presOf" srcId="{74DEC41D-D66F-48BB-A5C7-41E22EC1136C}" destId="{7097F83D-3E3E-4DD4-8F7C-FBE4C0E783FE}" srcOrd="0" destOrd="0" presId="urn:microsoft.com/office/officeart/2005/8/layout/matrix3"/>
    <dgm:cxn modelId="{BDB1F2D4-CF68-42B6-B826-87B99B4CF07A}" type="presOf" srcId="{09B4184B-A483-4F8C-9E81-6903ECBD2B9E}" destId="{24CADCC3-62EE-43AC-8CF5-39F99DE306D2}" srcOrd="0" destOrd="0" presId="urn:microsoft.com/office/officeart/2005/8/layout/matrix3"/>
    <dgm:cxn modelId="{41B7B7E5-862E-4DDE-BB98-544F4C30F04B}" srcId="{18193E46-6F3B-4DDB-BA02-888748E910D7}" destId="{FF345E67-5C00-4FFB-A530-38E796BB154D}" srcOrd="2" destOrd="0" parTransId="{C4FCD6C3-0DD4-41D9-9026-D61C8B844F0F}" sibTransId="{2176B227-A946-42B2-951F-F41D93BD6A06}"/>
    <dgm:cxn modelId="{E07812DC-BC68-4F87-AA1B-409BEAE444E2}" type="presParOf" srcId="{F80DD4D6-7D22-4543-B970-50291188BCA3}" destId="{6F5E71AD-5AD5-4DBA-8B68-78821CDE0959}" srcOrd="0" destOrd="0" presId="urn:microsoft.com/office/officeart/2005/8/layout/matrix3"/>
    <dgm:cxn modelId="{E707ADC0-7448-4DD0-8BFC-97F6179C27C7}" type="presParOf" srcId="{F80DD4D6-7D22-4543-B970-50291188BCA3}" destId="{24CADCC3-62EE-43AC-8CF5-39F99DE306D2}" srcOrd="1" destOrd="0" presId="urn:microsoft.com/office/officeart/2005/8/layout/matrix3"/>
    <dgm:cxn modelId="{29AEE58F-B1EF-42EB-B0C3-367A77955C49}" type="presParOf" srcId="{F80DD4D6-7D22-4543-B970-50291188BCA3}" destId="{0F71F42B-C32E-4EC1-90F8-642BBAD771E0}" srcOrd="2" destOrd="0" presId="urn:microsoft.com/office/officeart/2005/8/layout/matrix3"/>
    <dgm:cxn modelId="{510118EA-B625-46A4-A822-50555D3D1655}" type="presParOf" srcId="{F80DD4D6-7D22-4543-B970-50291188BCA3}" destId="{67C172D8-8738-4034-8515-E0C7A1E9B31E}" srcOrd="3" destOrd="0" presId="urn:microsoft.com/office/officeart/2005/8/layout/matrix3"/>
    <dgm:cxn modelId="{21CEC0B4-EA19-4A89-8A19-295EEA7A372E}" type="presParOf" srcId="{F80DD4D6-7D22-4543-B970-50291188BCA3}" destId="{7097F83D-3E3E-4DD4-8F7C-FBE4C0E783FE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96539F2-DCD0-4246-A735-100F4E3C7BC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C7E2556B-CCD8-4D96-BB8B-FE3ABDE3A0D4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企业</a:t>
          </a:r>
          <a:endParaRPr lang="en-US" altLang="zh-CN" sz="24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决策层</a:t>
          </a:r>
        </a:p>
      </dgm:t>
    </dgm:pt>
    <dgm:pt modelId="{7640947D-4576-4131-973D-52BAE355D09B}" cxnId="{329D128B-A36D-43C0-B338-669DFD906844}" type="parTrans">
      <dgm:prSet/>
      <dgm:spPr/>
      <dgm:t>
        <a:bodyPr/>
        <a:lstStyle/>
        <a:p>
          <a:endParaRPr lang="zh-CN" altLang="en-US"/>
        </a:p>
      </dgm:t>
    </dgm:pt>
    <dgm:pt modelId="{BB08DDDA-1CB0-4923-B0C6-293201119895}" cxnId="{329D128B-A36D-43C0-B338-669DFD906844}" type="sibTrans">
      <dgm:prSet/>
      <dgm:spPr/>
      <dgm:t>
        <a:bodyPr/>
        <a:lstStyle/>
        <a:p>
          <a:endParaRPr lang="zh-CN" altLang="en-US"/>
        </a:p>
      </dgm:t>
    </dgm:pt>
    <dgm:pt modelId="{7E0D9E22-1689-420F-A5D1-9B2EC179D0BD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价值</a:t>
          </a:r>
        </a:p>
      </dgm:t>
    </dgm:pt>
    <dgm:pt modelId="{9AA01924-FD93-4FB5-A3AF-15BDB99CE6D7}" cxnId="{4AFE8687-0463-42D9-9460-486E413DD362}" type="parTrans">
      <dgm:prSet/>
      <dgm:spPr/>
      <dgm:t>
        <a:bodyPr/>
        <a:lstStyle/>
        <a:p>
          <a:endParaRPr lang="zh-CN" altLang="en-US"/>
        </a:p>
      </dgm:t>
    </dgm:pt>
    <dgm:pt modelId="{7A5E14FD-FB5C-4F14-B60A-AF649D505D09}" cxnId="{4AFE8687-0463-42D9-9460-486E413DD362}" type="sibTrans">
      <dgm:prSet/>
      <dgm:spPr/>
      <dgm:t>
        <a:bodyPr/>
        <a:lstStyle/>
        <a:p>
          <a:endParaRPr lang="zh-CN" altLang="en-US"/>
        </a:p>
      </dgm:t>
    </dgm:pt>
    <dgm:pt modelId="{A89B9CDC-F1C5-458D-B0DB-21069956EECE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回报</a:t>
          </a:r>
        </a:p>
      </dgm:t>
    </dgm:pt>
    <dgm:pt modelId="{9CDF594F-767D-4AF0-9368-672EAB050A82}" cxnId="{085340DA-80CD-4D2B-8C99-0020DCCD5DA7}" type="parTrans">
      <dgm:prSet/>
      <dgm:spPr/>
      <dgm:t>
        <a:bodyPr/>
        <a:lstStyle/>
        <a:p>
          <a:endParaRPr lang="zh-CN" altLang="en-US"/>
        </a:p>
      </dgm:t>
    </dgm:pt>
    <dgm:pt modelId="{B6E4E79D-DF23-406F-9B19-EB6BF925C943}" cxnId="{085340DA-80CD-4D2B-8C99-0020DCCD5DA7}" type="sibTrans">
      <dgm:prSet/>
      <dgm:spPr/>
      <dgm:t>
        <a:bodyPr/>
        <a:lstStyle/>
        <a:p>
          <a:endParaRPr lang="zh-CN" altLang="en-US"/>
        </a:p>
      </dgm:t>
    </dgm:pt>
    <dgm:pt modelId="{8CB3DBD8-4FAD-424D-AAAC-C334A5E5CC10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企业</a:t>
          </a:r>
          <a:endParaRPr lang="en-US" altLang="zh-CN" sz="24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管理层</a:t>
          </a:r>
        </a:p>
      </dgm:t>
    </dgm:pt>
    <dgm:pt modelId="{AA2B9825-04CC-42FE-A791-1C2E65312366}" cxnId="{1FBC7569-8E95-4D02-A4A3-BE5144679932}" type="parTrans">
      <dgm:prSet/>
      <dgm:spPr/>
      <dgm:t>
        <a:bodyPr/>
        <a:lstStyle/>
        <a:p>
          <a:endParaRPr lang="zh-CN" altLang="en-US"/>
        </a:p>
      </dgm:t>
    </dgm:pt>
    <dgm:pt modelId="{981C321A-8BD0-4A31-BDB5-259DD6932316}" cxnId="{1FBC7569-8E95-4D02-A4A3-BE5144679932}" type="sibTrans">
      <dgm:prSet/>
      <dgm:spPr/>
      <dgm:t>
        <a:bodyPr/>
        <a:lstStyle/>
        <a:p>
          <a:endParaRPr lang="zh-CN" altLang="en-US"/>
        </a:p>
      </dgm:t>
    </dgm:pt>
    <dgm:pt modelId="{FD83D4BC-CA01-4652-9367-38FDAD8A804C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效率</a:t>
          </a:r>
        </a:p>
      </dgm:t>
    </dgm:pt>
    <dgm:pt modelId="{6F49B0E0-44B9-4986-8ED1-11CFE360CC33}" cxnId="{51344D66-D301-4369-8253-0EAD6319D3DB}" type="parTrans">
      <dgm:prSet/>
      <dgm:spPr/>
      <dgm:t>
        <a:bodyPr/>
        <a:lstStyle/>
        <a:p>
          <a:endParaRPr lang="zh-CN" altLang="en-US"/>
        </a:p>
      </dgm:t>
    </dgm:pt>
    <dgm:pt modelId="{1866A863-1C79-48E8-A2D0-DDFC202263DA}" cxnId="{51344D66-D301-4369-8253-0EAD6319D3DB}" type="sibTrans">
      <dgm:prSet/>
      <dgm:spPr/>
      <dgm:t>
        <a:bodyPr/>
        <a:lstStyle/>
        <a:p>
          <a:endParaRPr lang="zh-CN" altLang="en-US"/>
        </a:p>
      </dgm:t>
    </dgm:pt>
    <dgm:pt modelId="{507E1FE5-11FF-499B-85BE-A24C1F24B767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接口</a:t>
          </a:r>
        </a:p>
      </dgm:t>
    </dgm:pt>
    <dgm:pt modelId="{ABC4F39A-1826-4712-8318-368EBC23EE8A}" cxnId="{0F86C95B-B93C-4D8F-A2CA-B2F21C57D158}" type="parTrans">
      <dgm:prSet/>
      <dgm:spPr/>
      <dgm:t>
        <a:bodyPr/>
        <a:lstStyle/>
        <a:p>
          <a:endParaRPr lang="zh-CN" altLang="en-US"/>
        </a:p>
      </dgm:t>
    </dgm:pt>
    <dgm:pt modelId="{CE41E0A5-C15A-4FDC-8D2E-2FBFD6E536DE}" cxnId="{0F86C95B-B93C-4D8F-A2CA-B2F21C57D158}" type="sibTrans">
      <dgm:prSet/>
      <dgm:spPr/>
      <dgm:t>
        <a:bodyPr/>
        <a:lstStyle/>
        <a:p>
          <a:endParaRPr lang="zh-CN" altLang="en-US"/>
        </a:p>
      </dgm:t>
    </dgm:pt>
    <dgm:pt modelId="{2A76A5BA-48CB-4A92-B7C0-B88006F47498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企业</a:t>
          </a:r>
          <a:endParaRPr lang="en-US" altLang="zh-CN" sz="24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执行层</a:t>
          </a:r>
        </a:p>
      </dgm:t>
    </dgm:pt>
    <dgm:pt modelId="{27E7A79E-234A-4709-8AFC-6CCBFBE18A9D}" cxnId="{285D2BE3-C70F-4AA4-99ED-65264B715470}" type="parTrans">
      <dgm:prSet/>
      <dgm:spPr/>
      <dgm:t>
        <a:bodyPr/>
        <a:lstStyle/>
        <a:p>
          <a:endParaRPr lang="zh-CN" altLang="en-US"/>
        </a:p>
      </dgm:t>
    </dgm:pt>
    <dgm:pt modelId="{562E640A-5C4D-472E-9B96-B55504245E4A}" cxnId="{285D2BE3-C70F-4AA4-99ED-65264B715470}" type="sibTrans">
      <dgm:prSet/>
      <dgm:spPr/>
      <dgm:t>
        <a:bodyPr/>
        <a:lstStyle/>
        <a:p>
          <a:endParaRPr lang="zh-CN" altLang="en-US"/>
        </a:p>
      </dgm:t>
    </dgm:pt>
    <dgm:pt modelId="{1E3DFD20-474D-4A8B-B3E5-71496225CB65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工作量</a:t>
          </a:r>
        </a:p>
      </dgm:t>
    </dgm:pt>
    <dgm:pt modelId="{E2560B97-6AE3-4574-9C20-01C1010EF25B}" cxnId="{63E2F042-B2A6-418A-8E8E-1BCE73FE4477}" type="parTrans">
      <dgm:prSet/>
      <dgm:spPr/>
      <dgm:t>
        <a:bodyPr/>
        <a:lstStyle/>
        <a:p>
          <a:endParaRPr lang="zh-CN" altLang="en-US"/>
        </a:p>
      </dgm:t>
    </dgm:pt>
    <dgm:pt modelId="{A757EFBD-0FCA-4BFF-8414-2F487302223B}" cxnId="{63E2F042-B2A6-418A-8E8E-1BCE73FE4477}" type="sibTrans">
      <dgm:prSet/>
      <dgm:spPr/>
      <dgm:t>
        <a:bodyPr/>
        <a:lstStyle/>
        <a:p>
          <a:endParaRPr lang="zh-CN" altLang="en-US"/>
        </a:p>
      </dgm:t>
    </dgm:pt>
    <dgm:pt modelId="{A5C0777D-4CD1-452F-A9F6-8180E21937F4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操作性</a:t>
          </a:r>
        </a:p>
      </dgm:t>
    </dgm:pt>
    <dgm:pt modelId="{3EAA57AC-A9C3-4F78-9BE9-96C5CF94287D}" cxnId="{C1048281-F5CE-40BD-AE11-AD702B6307F7}" type="parTrans">
      <dgm:prSet/>
      <dgm:spPr/>
      <dgm:t>
        <a:bodyPr/>
        <a:lstStyle/>
        <a:p>
          <a:endParaRPr lang="zh-CN" altLang="en-US"/>
        </a:p>
      </dgm:t>
    </dgm:pt>
    <dgm:pt modelId="{D7CEBC8A-2894-45BB-A98B-850D880C8216}" cxnId="{C1048281-F5CE-40BD-AE11-AD702B6307F7}" type="sibTrans">
      <dgm:prSet/>
      <dgm:spPr/>
      <dgm:t>
        <a:bodyPr/>
        <a:lstStyle/>
        <a:p>
          <a:endParaRPr lang="zh-CN" altLang="en-US"/>
        </a:p>
      </dgm:t>
    </dgm:pt>
    <dgm:pt modelId="{37D17EE7-B17C-4BE8-9F29-7A9D7FCD0E5C}" type="pres">
      <dgm:prSet presAssocID="{296539F2-DCD0-4246-A735-100F4E3C7BC5}" presName="Name0" presStyleCnt="0">
        <dgm:presLayoutVars>
          <dgm:dir/>
          <dgm:animLvl val="lvl"/>
          <dgm:resizeHandles val="exact"/>
        </dgm:presLayoutVars>
      </dgm:prSet>
      <dgm:spPr/>
    </dgm:pt>
    <dgm:pt modelId="{0C60C064-D293-45EB-B8A9-1FE0C0972D31}" type="pres">
      <dgm:prSet presAssocID="{C7E2556B-CCD8-4D96-BB8B-FE3ABDE3A0D4}" presName="linNode" presStyleCnt="0"/>
      <dgm:spPr/>
    </dgm:pt>
    <dgm:pt modelId="{7F296A37-6608-448F-A70F-4244ACD2E05F}" type="pres">
      <dgm:prSet presAssocID="{C7E2556B-CCD8-4D96-BB8B-FE3ABDE3A0D4}" presName="parentText" presStyleLbl="node1" presStyleIdx="0" presStyleCnt="3" custScaleX="121836">
        <dgm:presLayoutVars>
          <dgm:chMax val="1"/>
          <dgm:bulletEnabled val="1"/>
        </dgm:presLayoutVars>
      </dgm:prSet>
      <dgm:spPr/>
    </dgm:pt>
    <dgm:pt modelId="{CC0428E8-8B9E-4E01-BADB-CA5CE7880B91}" type="pres">
      <dgm:prSet presAssocID="{C7E2556B-CCD8-4D96-BB8B-FE3ABDE3A0D4}" presName="descendantText" presStyleLbl="alignAccFollowNode1" presStyleIdx="0" presStyleCnt="3">
        <dgm:presLayoutVars>
          <dgm:bulletEnabled val="1"/>
        </dgm:presLayoutVars>
      </dgm:prSet>
      <dgm:spPr/>
    </dgm:pt>
    <dgm:pt modelId="{B8E736BC-00D7-44D4-953A-88DC357F2005}" type="pres">
      <dgm:prSet presAssocID="{BB08DDDA-1CB0-4923-B0C6-293201119895}" presName="sp" presStyleCnt="0"/>
      <dgm:spPr/>
    </dgm:pt>
    <dgm:pt modelId="{74535797-ACFC-4DEF-A54A-605762FB7986}" type="pres">
      <dgm:prSet presAssocID="{8CB3DBD8-4FAD-424D-AAAC-C334A5E5CC10}" presName="linNode" presStyleCnt="0"/>
      <dgm:spPr/>
    </dgm:pt>
    <dgm:pt modelId="{7856E9BA-75D4-4046-AB0F-7E95B61B9D7A}" type="pres">
      <dgm:prSet presAssocID="{8CB3DBD8-4FAD-424D-AAAC-C334A5E5CC10}" presName="parentText" presStyleLbl="node1" presStyleIdx="1" presStyleCnt="3" custScaleX="121836">
        <dgm:presLayoutVars>
          <dgm:chMax val="1"/>
          <dgm:bulletEnabled val="1"/>
        </dgm:presLayoutVars>
      </dgm:prSet>
      <dgm:spPr/>
    </dgm:pt>
    <dgm:pt modelId="{0E4C5C3B-CB87-4892-96F9-D40B25468413}" type="pres">
      <dgm:prSet presAssocID="{8CB3DBD8-4FAD-424D-AAAC-C334A5E5CC10}" presName="descendantText" presStyleLbl="alignAccFollowNode1" presStyleIdx="1" presStyleCnt="3">
        <dgm:presLayoutVars>
          <dgm:bulletEnabled val="1"/>
        </dgm:presLayoutVars>
      </dgm:prSet>
      <dgm:spPr/>
    </dgm:pt>
    <dgm:pt modelId="{B1A309CC-5288-4CFD-AB9C-93DDDE5C1CB1}" type="pres">
      <dgm:prSet presAssocID="{981C321A-8BD0-4A31-BDB5-259DD6932316}" presName="sp" presStyleCnt="0"/>
      <dgm:spPr/>
    </dgm:pt>
    <dgm:pt modelId="{29081F89-FA37-4F8C-BF3C-45A0BCBC2F39}" type="pres">
      <dgm:prSet presAssocID="{2A76A5BA-48CB-4A92-B7C0-B88006F47498}" presName="linNode" presStyleCnt="0"/>
      <dgm:spPr/>
    </dgm:pt>
    <dgm:pt modelId="{EE570FE9-718F-4C51-AFA0-7071013C512B}" type="pres">
      <dgm:prSet presAssocID="{2A76A5BA-48CB-4A92-B7C0-B88006F47498}" presName="parentText" presStyleLbl="node1" presStyleIdx="2" presStyleCnt="3" custScaleX="121836">
        <dgm:presLayoutVars>
          <dgm:chMax val="1"/>
          <dgm:bulletEnabled val="1"/>
        </dgm:presLayoutVars>
      </dgm:prSet>
      <dgm:spPr/>
    </dgm:pt>
    <dgm:pt modelId="{B6827713-5942-46A8-8C26-2BDF60F292F0}" type="pres">
      <dgm:prSet presAssocID="{2A76A5BA-48CB-4A92-B7C0-B88006F47498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8DB6F536-8292-4F87-A2C6-3AA3E1410F30}" type="presOf" srcId="{A5C0777D-4CD1-452F-A9F6-8180E21937F4}" destId="{B6827713-5942-46A8-8C26-2BDF60F292F0}" srcOrd="0" destOrd="1" presId="urn:microsoft.com/office/officeart/2005/8/layout/vList5"/>
    <dgm:cxn modelId="{927BD539-E794-430B-B8DC-8F5C10EF9437}" type="presOf" srcId="{2A76A5BA-48CB-4A92-B7C0-B88006F47498}" destId="{EE570FE9-718F-4C51-AFA0-7071013C512B}" srcOrd="0" destOrd="0" presId="urn:microsoft.com/office/officeart/2005/8/layout/vList5"/>
    <dgm:cxn modelId="{0F86C95B-B93C-4D8F-A2CA-B2F21C57D158}" srcId="{8CB3DBD8-4FAD-424D-AAAC-C334A5E5CC10}" destId="{507E1FE5-11FF-499B-85BE-A24C1F24B767}" srcOrd="1" destOrd="0" parTransId="{ABC4F39A-1826-4712-8318-368EBC23EE8A}" sibTransId="{CE41E0A5-C15A-4FDC-8D2E-2FBFD6E536DE}"/>
    <dgm:cxn modelId="{63E2F042-B2A6-418A-8E8E-1BCE73FE4477}" srcId="{2A76A5BA-48CB-4A92-B7C0-B88006F47498}" destId="{1E3DFD20-474D-4A8B-B3E5-71496225CB65}" srcOrd="0" destOrd="0" parTransId="{E2560B97-6AE3-4574-9C20-01C1010EF25B}" sibTransId="{A757EFBD-0FCA-4BFF-8414-2F487302223B}"/>
    <dgm:cxn modelId="{51344D66-D301-4369-8253-0EAD6319D3DB}" srcId="{8CB3DBD8-4FAD-424D-AAAC-C334A5E5CC10}" destId="{FD83D4BC-CA01-4652-9367-38FDAD8A804C}" srcOrd="0" destOrd="0" parTransId="{6F49B0E0-44B9-4986-8ED1-11CFE360CC33}" sibTransId="{1866A863-1C79-48E8-A2D0-DDFC202263DA}"/>
    <dgm:cxn modelId="{1FBC7569-8E95-4D02-A4A3-BE5144679932}" srcId="{296539F2-DCD0-4246-A735-100F4E3C7BC5}" destId="{8CB3DBD8-4FAD-424D-AAAC-C334A5E5CC10}" srcOrd="1" destOrd="0" parTransId="{AA2B9825-04CC-42FE-A791-1C2E65312366}" sibTransId="{981C321A-8BD0-4A31-BDB5-259DD6932316}"/>
    <dgm:cxn modelId="{678FFC55-203B-4AE6-99C4-E40E4A561DEA}" type="presOf" srcId="{8CB3DBD8-4FAD-424D-AAAC-C334A5E5CC10}" destId="{7856E9BA-75D4-4046-AB0F-7E95B61B9D7A}" srcOrd="0" destOrd="0" presId="urn:microsoft.com/office/officeart/2005/8/layout/vList5"/>
    <dgm:cxn modelId="{C1048281-F5CE-40BD-AE11-AD702B6307F7}" srcId="{2A76A5BA-48CB-4A92-B7C0-B88006F47498}" destId="{A5C0777D-4CD1-452F-A9F6-8180E21937F4}" srcOrd="1" destOrd="0" parTransId="{3EAA57AC-A9C3-4F78-9BE9-96C5CF94287D}" sibTransId="{D7CEBC8A-2894-45BB-A98B-850D880C8216}"/>
    <dgm:cxn modelId="{4AFE8687-0463-42D9-9460-486E413DD362}" srcId="{C7E2556B-CCD8-4D96-BB8B-FE3ABDE3A0D4}" destId="{7E0D9E22-1689-420F-A5D1-9B2EC179D0BD}" srcOrd="0" destOrd="0" parTransId="{9AA01924-FD93-4FB5-A3AF-15BDB99CE6D7}" sibTransId="{7A5E14FD-FB5C-4F14-B60A-AF649D505D09}"/>
    <dgm:cxn modelId="{329D128B-A36D-43C0-B338-669DFD906844}" srcId="{296539F2-DCD0-4246-A735-100F4E3C7BC5}" destId="{C7E2556B-CCD8-4D96-BB8B-FE3ABDE3A0D4}" srcOrd="0" destOrd="0" parTransId="{7640947D-4576-4131-973D-52BAE355D09B}" sibTransId="{BB08DDDA-1CB0-4923-B0C6-293201119895}"/>
    <dgm:cxn modelId="{D36C02B2-A61D-43BA-B58F-7461C0F2BE06}" type="presOf" srcId="{296539F2-DCD0-4246-A735-100F4E3C7BC5}" destId="{37D17EE7-B17C-4BE8-9F29-7A9D7FCD0E5C}" srcOrd="0" destOrd="0" presId="urn:microsoft.com/office/officeart/2005/8/layout/vList5"/>
    <dgm:cxn modelId="{205028B6-6302-4500-AD14-1BA01A7F4C95}" type="presOf" srcId="{7E0D9E22-1689-420F-A5D1-9B2EC179D0BD}" destId="{CC0428E8-8B9E-4E01-BADB-CA5CE7880B91}" srcOrd="0" destOrd="0" presId="urn:microsoft.com/office/officeart/2005/8/layout/vList5"/>
    <dgm:cxn modelId="{CDA99FBF-E729-4627-B3AC-9FFFC4FD5540}" type="presOf" srcId="{FD83D4BC-CA01-4652-9367-38FDAD8A804C}" destId="{0E4C5C3B-CB87-4892-96F9-D40B25468413}" srcOrd="0" destOrd="0" presId="urn:microsoft.com/office/officeart/2005/8/layout/vList5"/>
    <dgm:cxn modelId="{2C1B80CE-6619-4468-A31D-E0D351B1AF73}" type="presOf" srcId="{507E1FE5-11FF-499B-85BE-A24C1F24B767}" destId="{0E4C5C3B-CB87-4892-96F9-D40B25468413}" srcOrd="0" destOrd="1" presId="urn:microsoft.com/office/officeart/2005/8/layout/vList5"/>
    <dgm:cxn modelId="{085340DA-80CD-4D2B-8C99-0020DCCD5DA7}" srcId="{C7E2556B-CCD8-4D96-BB8B-FE3ABDE3A0D4}" destId="{A89B9CDC-F1C5-458D-B0DB-21069956EECE}" srcOrd="1" destOrd="0" parTransId="{9CDF594F-767D-4AF0-9368-672EAB050A82}" sibTransId="{B6E4E79D-DF23-406F-9B19-EB6BF925C943}"/>
    <dgm:cxn modelId="{285D2BE3-C70F-4AA4-99ED-65264B715470}" srcId="{296539F2-DCD0-4246-A735-100F4E3C7BC5}" destId="{2A76A5BA-48CB-4A92-B7C0-B88006F47498}" srcOrd="2" destOrd="0" parTransId="{27E7A79E-234A-4709-8AFC-6CCBFBE18A9D}" sibTransId="{562E640A-5C4D-472E-9B96-B55504245E4A}"/>
    <dgm:cxn modelId="{63B9CBE8-A16B-4791-BE43-3264846A479C}" type="presOf" srcId="{C7E2556B-CCD8-4D96-BB8B-FE3ABDE3A0D4}" destId="{7F296A37-6608-448F-A70F-4244ACD2E05F}" srcOrd="0" destOrd="0" presId="urn:microsoft.com/office/officeart/2005/8/layout/vList5"/>
    <dgm:cxn modelId="{810823F3-BA46-4FB5-84B5-68D63B6688D6}" type="presOf" srcId="{1E3DFD20-474D-4A8B-B3E5-71496225CB65}" destId="{B6827713-5942-46A8-8C26-2BDF60F292F0}" srcOrd="0" destOrd="0" presId="urn:microsoft.com/office/officeart/2005/8/layout/vList5"/>
    <dgm:cxn modelId="{4F6EFAF9-3DD4-403F-AB61-89925F740009}" type="presOf" srcId="{A89B9CDC-F1C5-458D-B0DB-21069956EECE}" destId="{CC0428E8-8B9E-4E01-BADB-CA5CE7880B91}" srcOrd="0" destOrd="1" presId="urn:microsoft.com/office/officeart/2005/8/layout/vList5"/>
    <dgm:cxn modelId="{10905692-C14A-4E37-A923-E6EE2FA76E3C}" type="presParOf" srcId="{37D17EE7-B17C-4BE8-9F29-7A9D7FCD0E5C}" destId="{0C60C064-D293-45EB-B8A9-1FE0C0972D31}" srcOrd="0" destOrd="0" presId="urn:microsoft.com/office/officeart/2005/8/layout/vList5"/>
    <dgm:cxn modelId="{24B9B2E5-B048-41E6-8E0C-A953A33A5A92}" type="presParOf" srcId="{0C60C064-D293-45EB-B8A9-1FE0C0972D31}" destId="{7F296A37-6608-448F-A70F-4244ACD2E05F}" srcOrd="0" destOrd="0" presId="urn:microsoft.com/office/officeart/2005/8/layout/vList5"/>
    <dgm:cxn modelId="{8F2EEACE-C995-4079-B308-DF7E2131065C}" type="presParOf" srcId="{0C60C064-D293-45EB-B8A9-1FE0C0972D31}" destId="{CC0428E8-8B9E-4E01-BADB-CA5CE7880B91}" srcOrd="1" destOrd="0" presId="urn:microsoft.com/office/officeart/2005/8/layout/vList5"/>
    <dgm:cxn modelId="{37CB51D5-326E-4240-A505-A075C7C500EA}" type="presParOf" srcId="{37D17EE7-B17C-4BE8-9F29-7A9D7FCD0E5C}" destId="{B8E736BC-00D7-44D4-953A-88DC357F2005}" srcOrd="1" destOrd="0" presId="urn:microsoft.com/office/officeart/2005/8/layout/vList5"/>
    <dgm:cxn modelId="{F8309A9A-D53E-4840-8A3F-C4A717FD15B8}" type="presParOf" srcId="{37D17EE7-B17C-4BE8-9F29-7A9D7FCD0E5C}" destId="{74535797-ACFC-4DEF-A54A-605762FB7986}" srcOrd="2" destOrd="0" presId="urn:microsoft.com/office/officeart/2005/8/layout/vList5"/>
    <dgm:cxn modelId="{A3E310A0-BE7C-4CFB-8A7F-C896F6FC1E21}" type="presParOf" srcId="{74535797-ACFC-4DEF-A54A-605762FB7986}" destId="{7856E9BA-75D4-4046-AB0F-7E95B61B9D7A}" srcOrd="0" destOrd="0" presId="urn:microsoft.com/office/officeart/2005/8/layout/vList5"/>
    <dgm:cxn modelId="{B681F15A-1E5B-4F96-8AC1-2A4A980E5E55}" type="presParOf" srcId="{74535797-ACFC-4DEF-A54A-605762FB7986}" destId="{0E4C5C3B-CB87-4892-96F9-D40B25468413}" srcOrd="1" destOrd="0" presId="urn:microsoft.com/office/officeart/2005/8/layout/vList5"/>
    <dgm:cxn modelId="{B15BC662-087D-4D3D-8E11-41759C9891A6}" type="presParOf" srcId="{37D17EE7-B17C-4BE8-9F29-7A9D7FCD0E5C}" destId="{B1A309CC-5288-4CFD-AB9C-93DDDE5C1CB1}" srcOrd="3" destOrd="0" presId="urn:microsoft.com/office/officeart/2005/8/layout/vList5"/>
    <dgm:cxn modelId="{E0E86628-7596-45CA-9400-043FF4E3A750}" type="presParOf" srcId="{37D17EE7-B17C-4BE8-9F29-7A9D7FCD0E5C}" destId="{29081F89-FA37-4F8C-BF3C-45A0BCBC2F39}" srcOrd="4" destOrd="0" presId="urn:microsoft.com/office/officeart/2005/8/layout/vList5"/>
    <dgm:cxn modelId="{427B7CB7-5D85-4A00-9CD0-540DE902EDCB}" type="presParOf" srcId="{29081F89-FA37-4F8C-BF3C-45A0BCBC2F39}" destId="{EE570FE9-718F-4C51-AFA0-7071013C512B}" srcOrd="0" destOrd="0" presId="urn:microsoft.com/office/officeart/2005/8/layout/vList5"/>
    <dgm:cxn modelId="{F4649078-9932-439C-BD85-E8106B0D2C46}" type="presParOf" srcId="{29081F89-FA37-4F8C-BF3C-45A0BCBC2F39}" destId="{B6827713-5942-46A8-8C26-2BDF60F292F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81D05FF-E529-408B-ACDE-0CCC4E7C8292}" type="doc">
      <dgm:prSet loTypeId="urn:microsoft.com/office/officeart/2005/8/layout/matrix3" loCatId="matrix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DC57794-0773-4CBA-A820-6D5D34501FC6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控制型</a:t>
          </a:r>
        </a:p>
      </dgm:t>
    </dgm:pt>
    <dgm:pt modelId="{475BB894-F998-43AA-9C1A-CCA514584E4D}" cxnId="{C49B4B4F-9027-4722-BFC4-8530FEFC0D90}" type="parTrans">
      <dgm:prSet/>
      <dgm:spPr/>
      <dgm:t>
        <a:bodyPr/>
        <a:lstStyle/>
        <a:p>
          <a:endParaRPr lang="zh-CN" altLang="en-US"/>
        </a:p>
      </dgm:t>
    </dgm:pt>
    <dgm:pt modelId="{2976D08C-1665-4F53-99FA-B59053A92928}" cxnId="{C49B4B4F-9027-4722-BFC4-8530FEFC0D90}" type="sibTrans">
      <dgm:prSet/>
      <dgm:spPr/>
      <dgm:t>
        <a:bodyPr/>
        <a:lstStyle/>
        <a:p>
          <a:endParaRPr lang="zh-CN" altLang="en-US"/>
        </a:p>
      </dgm:t>
    </dgm:pt>
    <dgm:pt modelId="{E060D02B-5D21-416A-9744-6FA6D3ED78B4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表现型</a:t>
          </a:r>
        </a:p>
      </dgm:t>
    </dgm:pt>
    <dgm:pt modelId="{8AE445C5-4571-40B3-AE27-4AF39EB8B02B}" cxnId="{BECCD6D5-FDE9-4D5F-AF58-60CE989FE0D5}" type="parTrans">
      <dgm:prSet/>
      <dgm:spPr/>
      <dgm:t>
        <a:bodyPr/>
        <a:lstStyle/>
        <a:p>
          <a:endParaRPr lang="zh-CN" altLang="en-US"/>
        </a:p>
      </dgm:t>
    </dgm:pt>
    <dgm:pt modelId="{B28557D4-B137-47BB-861A-05D8D9064553}" cxnId="{BECCD6D5-FDE9-4D5F-AF58-60CE989FE0D5}" type="sibTrans">
      <dgm:prSet/>
      <dgm:spPr/>
      <dgm:t>
        <a:bodyPr/>
        <a:lstStyle/>
        <a:p>
          <a:endParaRPr lang="zh-CN" altLang="en-US"/>
        </a:p>
      </dgm:t>
    </dgm:pt>
    <dgm:pt modelId="{AA10206C-E0A3-400E-B819-82EDE82DC052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分析型</a:t>
          </a:r>
        </a:p>
      </dgm:t>
    </dgm:pt>
    <dgm:pt modelId="{9558F189-D2B0-466C-9B14-0BB75C46C353}" cxnId="{2EDFA0CE-F44A-45EC-9B5A-14D19C401F72}" type="parTrans">
      <dgm:prSet/>
      <dgm:spPr/>
      <dgm:t>
        <a:bodyPr/>
        <a:lstStyle/>
        <a:p>
          <a:endParaRPr lang="zh-CN" altLang="en-US"/>
        </a:p>
      </dgm:t>
    </dgm:pt>
    <dgm:pt modelId="{1AEB4AC3-848E-44DA-BFAB-60D0908D6A61}" cxnId="{2EDFA0CE-F44A-45EC-9B5A-14D19C401F72}" type="sibTrans">
      <dgm:prSet/>
      <dgm:spPr/>
      <dgm:t>
        <a:bodyPr/>
        <a:lstStyle/>
        <a:p>
          <a:endParaRPr lang="zh-CN" altLang="en-US"/>
        </a:p>
      </dgm:t>
    </dgm:pt>
    <dgm:pt modelId="{807E153E-1820-436F-A1FC-4A2302EFF1EE}">
      <dgm:prSet phldrT="[文本]" custT="1"/>
      <dgm:spPr/>
      <dgm:t>
        <a:bodyPr/>
        <a:lstStyle/>
        <a:p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友善型</a:t>
          </a:r>
        </a:p>
      </dgm:t>
    </dgm:pt>
    <dgm:pt modelId="{54E7AB88-B662-4DCE-8B14-A0AD9754CE3E}" cxnId="{0798572C-2800-4C5A-865C-038FF69E2764}" type="parTrans">
      <dgm:prSet/>
      <dgm:spPr/>
      <dgm:t>
        <a:bodyPr/>
        <a:lstStyle/>
        <a:p>
          <a:endParaRPr lang="zh-CN" altLang="en-US"/>
        </a:p>
      </dgm:t>
    </dgm:pt>
    <dgm:pt modelId="{74E718F8-9E10-4B4D-905C-CE7241406597}" cxnId="{0798572C-2800-4C5A-865C-038FF69E2764}" type="sibTrans">
      <dgm:prSet/>
      <dgm:spPr/>
      <dgm:t>
        <a:bodyPr/>
        <a:lstStyle/>
        <a:p>
          <a:endParaRPr lang="zh-CN" altLang="en-US"/>
        </a:p>
      </dgm:t>
    </dgm:pt>
    <dgm:pt modelId="{5D045BAB-A601-4330-B309-CB279DED125E}" type="pres">
      <dgm:prSet presAssocID="{A81D05FF-E529-408B-ACDE-0CCC4E7C8292}" presName="matrix" presStyleCnt="0">
        <dgm:presLayoutVars>
          <dgm:chMax val="1"/>
          <dgm:dir/>
          <dgm:resizeHandles val="exact"/>
        </dgm:presLayoutVars>
      </dgm:prSet>
      <dgm:spPr/>
    </dgm:pt>
    <dgm:pt modelId="{B036ABCD-D0AD-4581-B5EA-78C9F5ECA5DF}" type="pres">
      <dgm:prSet presAssocID="{A81D05FF-E529-408B-ACDE-0CCC4E7C8292}" presName="diamond" presStyleLbl="bgShp" presStyleIdx="0" presStyleCnt="1"/>
      <dgm:spPr/>
    </dgm:pt>
    <dgm:pt modelId="{47891E57-4E69-44CC-B1EB-257C06BFA459}" type="pres">
      <dgm:prSet presAssocID="{A81D05FF-E529-408B-ACDE-0CCC4E7C8292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DCD5115-7684-4DAF-9911-DF63CEC3BA78}" type="pres">
      <dgm:prSet presAssocID="{A81D05FF-E529-408B-ACDE-0CCC4E7C8292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ACA3CC6-38A4-4B30-BFA2-D98EBD52D27E}" type="pres">
      <dgm:prSet presAssocID="{A81D05FF-E529-408B-ACDE-0CCC4E7C8292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E4439D2-6392-4E37-A212-80E24A9A2615}" type="pres">
      <dgm:prSet presAssocID="{A81D05FF-E529-408B-ACDE-0CCC4E7C8292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798572C-2800-4C5A-865C-038FF69E2764}" srcId="{A81D05FF-E529-408B-ACDE-0CCC4E7C8292}" destId="{807E153E-1820-436F-A1FC-4A2302EFF1EE}" srcOrd="3" destOrd="0" parTransId="{54E7AB88-B662-4DCE-8B14-A0AD9754CE3E}" sibTransId="{74E718F8-9E10-4B4D-905C-CE7241406597}"/>
    <dgm:cxn modelId="{166FE16C-9E1F-43FE-95D5-C694FCF7CB1B}" type="presOf" srcId="{AA10206C-E0A3-400E-B819-82EDE82DC052}" destId="{8ACA3CC6-38A4-4B30-BFA2-D98EBD52D27E}" srcOrd="0" destOrd="0" presId="urn:microsoft.com/office/officeart/2005/8/layout/matrix3"/>
    <dgm:cxn modelId="{C49B4B4F-9027-4722-BFC4-8530FEFC0D90}" srcId="{A81D05FF-E529-408B-ACDE-0CCC4E7C8292}" destId="{6DC57794-0773-4CBA-A820-6D5D34501FC6}" srcOrd="0" destOrd="0" parTransId="{475BB894-F998-43AA-9C1A-CCA514584E4D}" sibTransId="{2976D08C-1665-4F53-99FA-B59053A92928}"/>
    <dgm:cxn modelId="{67B94D4F-34D3-4777-84E9-F34C72C37972}" type="presOf" srcId="{807E153E-1820-436F-A1FC-4A2302EFF1EE}" destId="{EE4439D2-6392-4E37-A212-80E24A9A2615}" srcOrd="0" destOrd="0" presId="urn:microsoft.com/office/officeart/2005/8/layout/matrix3"/>
    <dgm:cxn modelId="{73D6B0A8-2FB8-4140-9113-1EBFFD4209C2}" type="presOf" srcId="{A81D05FF-E529-408B-ACDE-0CCC4E7C8292}" destId="{5D045BAB-A601-4330-B309-CB279DED125E}" srcOrd="0" destOrd="0" presId="urn:microsoft.com/office/officeart/2005/8/layout/matrix3"/>
    <dgm:cxn modelId="{4E2D01B2-ED65-4474-9498-E96FFAB01EBE}" type="presOf" srcId="{6DC57794-0773-4CBA-A820-6D5D34501FC6}" destId="{47891E57-4E69-44CC-B1EB-257C06BFA459}" srcOrd="0" destOrd="0" presId="urn:microsoft.com/office/officeart/2005/8/layout/matrix3"/>
    <dgm:cxn modelId="{2EDFA0CE-F44A-45EC-9B5A-14D19C401F72}" srcId="{A81D05FF-E529-408B-ACDE-0CCC4E7C8292}" destId="{AA10206C-E0A3-400E-B819-82EDE82DC052}" srcOrd="2" destOrd="0" parTransId="{9558F189-D2B0-466C-9B14-0BB75C46C353}" sibTransId="{1AEB4AC3-848E-44DA-BFAB-60D0908D6A61}"/>
    <dgm:cxn modelId="{BECCD6D5-FDE9-4D5F-AF58-60CE989FE0D5}" srcId="{A81D05FF-E529-408B-ACDE-0CCC4E7C8292}" destId="{E060D02B-5D21-416A-9744-6FA6D3ED78B4}" srcOrd="1" destOrd="0" parTransId="{8AE445C5-4571-40B3-AE27-4AF39EB8B02B}" sibTransId="{B28557D4-B137-47BB-861A-05D8D9064553}"/>
    <dgm:cxn modelId="{597CE6E7-2C11-4A70-BB31-1F61591220FB}" type="presOf" srcId="{E060D02B-5D21-416A-9744-6FA6D3ED78B4}" destId="{3DCD5115-7684-4DAF-9911-DF63CEC3BA78}" srcOrd="0" destOrd="0" presId="urn:microsoft.com/office/officeart/2005/8/layout/matrix3"/>
    <dgm:cxn modelId="{365F2454-F341-4D87-8FCC-A90DB91EF455}" type="presParOf" srcId="{5D045BAB-A601-4330-B309-CB279DED125E}" destId="{B036ABCD-D0AD-4581-B5EA-78C9F5ECA5DF}" srcOrd="0" destOrd="0" presId="urn:microsoft.com/office/officeart/2005/8/layout/matrix3"/>
    <dgm:cxn modelId="{FD8E1136-2931-4B38-B184-A46CFA4EC65C}" type="presParOf" srcId="{5D045BAB-A601-4330-B309-CB279DED125E}" destId="{47891E57-4E69-44CC-B1EB-257C06BFA459}" srcOrd="1" destOrd="0" presId="urn:microsoft.com/office/officeart/2005/8/layout/matrix3"/>
    <dgm:cxn modelId="{F9526B6F-6ED1-49D4-AEB6-BDD7852AE3F1}" type="presParOf" srcId="{5D045BAB-A601-4330-B309-CB279DED125E}" destId="{3DCD5115-7684-4DAF-9911-DF63CEC3BA78}" srcOrd="2" destOrd="0" presId="urn:microsoft.com/office/officeart/2005/8/layout/matrix3"/>
    <dgm:cxn modelId="{D6AD4246-188A-45D0-8E67-16A1DD9C1C21}" type="presParOf" srcId="{5D045BAB-A601-4330-B309-CB279DED125E}" destId="{8ACA3CC6-38A4-4B30-BFA2-D98EBD52D27E}" srcOrd="3" destOrd="0" presId="urn:microsoft.com/office/officeart/2005/8/layout/matrix3"/>
    <dgm:cxn modelId="{7E7AEDE3-1152-4F9F-85B3-481D9B0B976A}" type="presParOf" srcId="{5D045BAB-A601-4330-B309-CB279DED125E}" destId="{EE4439D2-6392-4E37-A212-80E24A9A261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B183532-2C6F-4D03-8D8E-BFE0A40F525E}" type="doc">
      <dgm:prSet loTypeId="urn:microsoft.com/office/officeart/2005/8/layout/bProcess2" loCatId="process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5BFA52D8-70BA-4AF6-A959-8D6034677D0A}">
      <dgm:prSet phldrT="[文本]"/>
      <dgm:spPr/>
      <dgm:t>
        <a:bodyPr/>
        <a:lstStyle/>
        <a:p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到站</a:t>
          </a:r>
          <a:br>
            <a:rPr lang="en-US" altLang="zh-CN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</a:br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接车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7BA005E-EA44-4AE3-BE39-D92608F45ACA}" cxnId="{672B0FE0-8A63-438B-8958-3F929D8799B0}" type="parTrans">
      <dgm:prSet/>
      <dgm:spPr/>
      <dgm:t>
        <a:bodyPr/>
        <a:lstStyle/>
        <a:p>
          <a:endParaRPr lang="zh-CN" altLang="en-US" b="1"/>
        </a:p>
      </dgm:t>
    </dgm:pt>
    <dgm:pt modelId="{EE464093-4575-4E78-BB6C-CAB80BED5490}" cxnId="{672B0FE0-8A63-438B-8958-3F929D8799B0}" type="sibTrans">
      <dgm:prSet/>
      <dgm:spPr/>
      <dgm:t>
        <a:bodyPr/>
        <a:lstStyle/>
        <a:p>
          <a:endParaRPr lang="zh-CN" altLang="en-US" b="1"/>
        </a:p>
      </dgm:t>
    </dgm:pt>
    <dgm:pt modelId="{CE539255-CB49-4F88-A373-5687F22F0F2F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安排住宿</a:t>
          </a:r>
        </a:p>
      </dgm:t>
    </dgm:pt>
    <dgm:pt modelId="{63F423D8-227C-4A3E-B810-270BF9AFBDE9}" cxnId="{604C65EE-CB6A-4C19-8069-C62210530C24}" type="parTrans">
      <dgm:prSet/>
      <dgm:spPr/>
      <dgm:t>
        <a:bodyPr/>
        <a:lstStyle/>
        <a:p>
          <a:endParaRPr lang="zh-CN" altLang="en-US" b="1"/>
        </a:p>
      </dgm:t>
    </dgm:pt>
    <dgm:pt modelId="{3CA45988-8EA0-4B0F-B8AA-2DACB4B30DF5}" cxnId="{604C65EE-CB6A-4C19-8069-C62210530C24}" type="sibTrans">
      <dgm:prSet/>
      <dgm:spPr/>
      <dgm:t>
        <a:bodyPr/>
        <a:lstStyle/>
        <a:p>
          <a:endParaRPr lang="zh-CN" altLang="en-US" b="1"/>
        </a:p>
      </dgm:t>
    </dgm:pt>
    <dgm:pt modelId="{13070FF5-90FC-4A57-9721-F9D84AB9EE9D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接到公司</a:t>
          </a:r>
        </a:p>
      </dgm:t>
    </dgm:pt>
    <dgm:pt modelId="{33252A8E-90AE-4CD9-AC44-BD12CC033F7A}" cxnId="{EB792748-2E76-4CE1-8728-1DA9ED319391}" type="parTrans">
      <dgm:prSet/>
      <dgm:spPr/>
      <dgm:t>
        <a:bodyPr/>
        <a:lstStyle/>
        <a:p>
          <a:endParaRPr lang="zh-CN" altLang="en-US" b="1"/>
        </a:p>
      </dgm:t>
    </dgm:pt>
    <dgm:pt modelId="{22242202-79B3-44EB-B7EC-43922CFE06E0}" cxnId="{EB792748-2E76-4CE1-8728-1DA9ED319391}" type="sibTrans">
      <dgm:prSet/>
      <dgm:spPr/>
      <dgm:t>
        <a:bodyPr/>
        <a:lstStyle/>
        <a:p>
          <a:endParaRPr lang="zh-CN" altLang="en-US" b="1"/>
        </a:p>
      </dgm:t>
    </dgm:pt>
    <dgm:pt modelId="{3BF0B199-CF40-4FB3-B620-E4A7B2F476B5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部门参观</a:t>
          </a:r>
        </a:p>
      </dgm:t>
    </dgm:pt>
    <dgm:pt modelId="{D91BDA49-EBA5-4700-AFB8-7EAD5405D77C}" cxnId="{9113F805-8008-4A1E-94F9-146CE7A7C489}" type="parTrans">
      <dgm:prSet/>
      <dgm:spPr/>
      <dgm:t>
        <a:bodyPr/>
        <a:lstStyle/>
        <a:p>
          <a:endParaRPr lang="zh-CN" altLang="en-US" b="1"/>
        </a:p>
      </dgm:t>
    </dgm:pt>
    <dgm:pt modelId="{2673E890-CD84-4DD2-A70A-C51AEF19ECFC}" cxnId="{9113F805-8008-4A1E-94F9-146CE7A7C489}" type="sibTrans">
      <dgm:prSet/>
      <dgm:spPr/>
      <dgm:t>
        <a:bodyPr/>
        <a:lstStyle/>
        <a:p>
          <a:endParaRPr lang="zh-CN" altLang="en-US" b="1"/>
        </a:p>
      </dgm:t>
    </dgm:pt>
    <dgm:pt modelId="{E71704F7-4C46-4689-A82F-96F1DE89D298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技术交流</a:t>
          </a:r>
        </a:p>
      </dgm:t>
    </dgm:pt>
    <dgm:pt modelId="{1B88022B-2DEC-403F-9BFE-17EA3A7867A0}" cxnId="{25CDC3E4-251C-42E6-BA6E-7A698F6C8414}" type="parTrans">
      <dgm:prSet/>
      <dgm:spPr/>
      <dgm:t>
        <a:bodyPr/>
        <a:lstStyle/>
        <a:p>
          <a:endParaRPr lang="zh-CN" altLang="en-US" b="1"/>
        </a:p>
      </dgm:t>
    </dgm:pt>
    <dgm:pt modelId="{70ACF7A7-C5E1-4650-84C3-3B1A7CAA3921}" cxnId="{25CDC3E4-251C-42E6-BA6E-7A698F6C8414}" type="sibTrans">
      <dgm:prSet/>
      <dgm:spPr/>
      <dgm:t>
        <a:bodyPr/>
        <a:lstStyle/>
        <a:p>
          <a:endParaRPr lang="zh-CN" altLang="en-US" b="1"/>
        </a:p>
      </dgm:t>
    </dgm:pt>
    <dgm:pt modelId="{04AEC80F-88D0-425F-9FE6-2E69DB717085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高管会晤</a:t>
          </a:r>
        </a:p>
      </dgm:t>
    </dgm:pt>
    <dgm:pt modelId="{95B4AAC6-14FB-415D-9AA4-C311004BFCB2}" cxnId="{5CA9B801-9E83-426A-96B2-076222BB094C}" type="parTrans">
      <dgm:prSet/>
      <dgm:spPr/>
      <dgm:t>
        <a:bodyPr/>
        <a:lstStyle/>
        <a:p>
          <a:endParaRPr lang="zh-CN" altLang="en-US" b="1"/>
        </a:p>
      </dgm:t>
    </dgm:pt>
    <dgm:pt modelId="{48AFFF73-B1F4-4C7E-BDBE-593B01601AAC}" cxnId="{5CA9B801-9E83-426A-96B2-076222BB094C}" type="sibTrans">
      <dgm:prSet/>
      <dgm:spPr/>
      <dgm:t>
        <a:bodyPr/>
        <a:lstStyle/>
        <a:p>
          <a:endParaRPr lang="zh-CN" altLang="en-US" b="1"/>
        </a:p>
      </dgm:t>
    </dgm:pt>
    <dgm:pt modelId="{33E45354-5435-4C56-8180-E0425862831E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送出公司</a:t>
          </a:r>
        </a:p>
      </dgm:t>
    </dgm:pt>
    <dgm:pt modelId="{EF5A7907-DB91-49CB-9E0B-BC2D81B3D260}" cxnId="{5DEFD827-AAF9-4E34-84AE-47CAF09B24A2}" type="parTrans">
      <dgm:prSet/>
      <dgm:spPr/>
      <dgm:t>
        <a:bodyPr/>
        <a:lstStyle/>
        <a:p>
          <a:endParaRPr lang="zh-CN" altLang="en-US" b="1"/>
        </a:p>
      </dgm:t>
    </dgm:pt>
    <dgm:pt modelId="{A1EB5A67-DE66-4A94-8005-4808108544EF}" cxnId="{5DEFD827-AAF9-4E34-84AE-47CAF09B24A2}" type="sibTrans">
      <dgm:prSet/>
      <dgm:spPr/>
      <dgm:t>
        <a:bodyPr/>
        <a:lstStyle/>
        <a:p>
          <a:endParaRPr lang="zh-CN" altLang="en-US" b="1"/>
        </a:p>
      </dgm:t>
    </dgm:pt>
    <dgm:pt modelId="{37B60315-B3E3-49FC-86F2-899684576CD6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餐饮招待</a:t>
          </a:r>
        </a:p>
      </dgm:t>
    </dgm:pt>
    <dgm:pt modelId="{3D350078-59E1-4A8F-91E4-1A12DE91743D}" cxnId="{A7A882A2-574F-4EB0-9C9A-D47124CEA9AB}" type="parTrans">
      <dgm:prSet/>
      <dgm:spPr/>
      <dgm:t>
        <a:bodyPr/>
        <a:lstStyle/>
        <a:p>
          <a:endParaRPr lang="zh-CN" altLang="en-US" b="1"/>
        </a:p>
      </dgm:t>
    </dgm:pt>
    <dgm:pt modelId="{BF4C7BAF-7903-4678-8BB0-60AD307952A5}" cxnId="{A7A882A2-574F-4EB0-9C9A-D47124CEA9AB}" type="sibTrans">
      <dgm:prSet/>
      <dgm:spPr/>
      <dgm:t>
        <a:bodyPr/>
        <a:lstStyle/>
        <a:p>
          <a:endParaRPr lang="zh-CN" altLang="en-US" b="1"/>
        </a:p>
      </dgm:t>
    </dgm:pt>
    <dgm:pt modelId="{1AE2C38A-23FF-4CE9-A272-85BAFBA8B980}">
      <dgm:prSet custT="1"/>
      <dgm:spPr/>
      <dgm:t>
        <a:bodyPr/>
        <a:lstStyle/>
        <a:p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游玩安排</a:t>
          </a:r>
        </a:p>
      </dgm:t>
    </dgm:pt>
    <dgm:pt modelId="{A3E9916C-BCEA-4769-AC38-563828652A1D}" cxnId="{2523A518-59E3-4F62-972E-61F75737197D}" type="parTrans">
      <dgm:prSet/>
      <dgm:spPr/>
      <dgm:t>
        <a:bodyPr/>
        <a:lstStyle/>
        <a:p>
          <a:endParaRPr lang="zh-CN" altLang="en-US" b="1"/>
        </a:p>
      </dgm:t>
    </dgm:pt>
    <dgm:pt modelId="{25580FC0-7850-4F2F-B27B-8DDC0DDC6312}" cxnId="{2523A518-59E3-4F62-972E-61F75737197D}" type="sibTrans">
      <dgm:prSet/>
      <dgm:spPr/>
      <dgm:t>
        <a:bodyPr/>
        <a:lstStyle/>
        <a:p>
          <a:endParaRPr lang="zh-CN" altLang="en-US" b="1"/>
        </a:p>
      </dgm:t>
    </dgm:pt>
    <dgm:pt modelId="{FD246531-C476-4734-95FD-67410DB8FDBF}">
      <dgm:prSet/>
      <dgm:spPr/>
      <dgm:t>
        <a:bodyPr/>
        <a:lstStyle/>
        <a:p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送客</a:t>
          </a:r>
          <a:br>
            <a:rPr lang="en-US" altLang="zh-CN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</a:br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出发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48CF85B-A259-4862-9845-6BBB1AE50C6B}" cxnId="{C964951B-617E-444D-883E-9CFCF4165C0A}" type="parTrans">
      <dgm:prSet/>
      <dgm:spPr/>
      <dgm:t>
        <a:bodyPr/>
        <a:lstStyle/>
        <a:p>
          <a:endParaRPr lang="zh-CN" altLang="en-US" b="1"/>
        </a:p>
      </dgm:t>
    </dgm:pt>
    <dgm:pt modelId="{4E5013A4-73D4-427F-A6A3-C35F2DFAB15F}" cxnId="{C964951B-617E-444D-883E-9CFCF4165C0A}" type="sibTrans">
      <dgm:prSet/>
      <dgm:spPr/>
      <dgm:t>
        <a:bodyPr/>
        <a:lstStyle/>
        <a:p>
          <a:endParaRPr lang="zh-CN" altLang="en-US" b="1"/>
        </a:p>
      </dgm:t>
    </dgm:pt>
    <dgm:pt modelId="{78E857EE-F76E-4C1B-91A5-2AA58DF3E0D5}" type="pres">
      <dgm:prSet presAssocID="{7B183532-2C6F-4D03-8D8E-BFE0A40F525E}" presName="diagram" presStyleCnt="0">
        <dgm:presLayoutVars>
          <dgm:dir/>
          <dgm:resizeHandles/>
        </dgm:presLayoutVars>
      </dgm:prSet>
      <dgm:spPr/>
    </dgm:pt>
    <dgm:pt modelId="{1C5A86C9-57E7-41EE-9B67-2D0CF178587F}" type="pres">
      <dgm:prSet presAssocID="{5BFA52D8-70BA-4AF6-A959-8D6034677D0A}" presName="firstNode" presStyleLbl="node1" presStyleIdx="0" presStyleCnt="10">
        <dgm:presLayoutVars>
          <dgm:bulletEnabled val="1"/>
        </dgm:presLayoutVars>
      </dgm:prSet>
      <dgm:spPr/>
    </dgm:pt>
    <dgm:pt modelId="{30DF40F8-FADF-437B-94C2-75A5A5205738}" type="pres">
      <dgm:prSet presAssocID="{EE464093-4575-4E78-BB6C-CAB80BED5490}" presName="sibTrans" presStyleLbl="sibTrans2D1" presStyleIdx="0" presStyleCnt="9"/>
      <dgm:spPr/>
    </dgm:pt>
    <dgm:pt modelId="{968016C9-D3FF-483E-BBCA-21418240497B}" type="pres">
      <dgm:prSet presAssocID="{CE539255-CB49-4F88-A373-5687F22F0F2F}" presName="middleNode" presStyleCnt="0"/>
      <dgm:spPr/>
    </dgm:pt>
    <dgm:pt modelId="{06D8C357-4377-4C72-8686-88B2F2F7A610}" type="pres">
      <dgm:prSet presAssocID="{CE539255-CB49-4F88-A373-5687F22F0F2F}" presName="padding" presStyleLbl="node1" presStyleIdx="0" presStyleCnt="10"/>
      <dgm:spPr/>
    </dgm:pt>
    <dgm:pt modelId="{87DA27FE-4C72-4CC8-ABFB-B3174D8A900C}" type="pres">
      <dgm:prSet presAssocID="{CE539255-CB49-4F88-A373-5687F22F0F2F}" presName="shape" presStyleLbl="node1" presStyleIdx="1" presStyleCnt="10">
        <dgm:presLayoutVars>
          <dgm:bulletEnabled val="1"/>
        </dgm:presLayoutVars>
      </dgm:prSet>
      <dgm:spPr/>
    </dgm:pt>
    <dgm:pt modelId="{F8E875C5-6823-414E-B845-F9819146D60E}" type="pres">
      <dgm:prSet presAssocID="{3CA45988-8EA0-4B0F-B8AA-2DACB4B30DF5}" presName="sibTrans" presStyleLbl="sibTrans2D1" presStyleIdx="1" presStyleCnt="9"/>
      <dgm:spPr/>
    </dgm:pt>
    <dgm:pt modelId="{71E34153-752D-47D9-8753-9AD2A93A928B}" type="pres">
      <dgm:prSet presAssocID="{13070FF5-90FC-4A57-9721-F9D84AB9EE9D}" presName="middleNode" presStyleCnt="0"/>
      <dgm:spPr/>
    </dgm:pt>
    <dgm:pt modelId="{06D5FCC7-5850-4F4E-AE7D-F0789CD355AE}" type="pres">
      <dgm:prSet presAssocID="{13070FF5-90FC-4A57-9721-F9D84AB9EE9D}" presName="padding" presStyleLbl="node1" presStyleIdx="1" presStyleCnt="10"/>
      <dgm:spPr/>
    </dgm:pt>
    <dgm:pt modelId="{D515B850-EC84-49DB-BF4E-45CE316CE54F}" type="pres">
      <dgm:prSet presAssocID="{13070FF5-90FC-4A57-9721-F9D84AB9EE9D}" presName="shape" presStyleLbl="node1" presStyleIdx="2" presStyleCnt="10">
        <dgm:presLayoutVars>
          <dgm:bulletEnabled val="1"/>
        </dgm:presLayoutVars>
      </dgm:prSet>
      <dgm:spPr/>
    </dgm:pt>
    <dgm:pt modelId="{0BD51A9D-7728-493E-86EE-687011DC1A49}" type="pres">
      <dgm:prSet presAssocID="{22242202-79B3-44EB-B7EC-43922CFE06E0}" presName="sibTrans" presStyleLbl="sibTrans2D1" presStyleIdx="2" presStyleCnt="9"/>
      <dgm:spPr/>
    </dgm:pt>
    <dgm:pt modelId="{C45BD6C1-75FE-4A22-947F-1A2D9D049C7F}" type="pres">
      <dgm:prSet presAssocID="{3BF0B199-CF40-4FB3-B620-E4A7B2F476B5}" presName="middleNode" presStyleCnt="0"/>
      <dgm:spPr/>
    </dgm:pt>
    <dgm:pt modelId="{D8BDC795-2149-4407-96FC-FD62A25442D7}" type="pres">
      <dgm:prSet presAssocID="{3BF0B199-CF40-4FB3-B620-E4A7B2F476B5}" presName="padding" presStyleLbl="node1" presStyleIdx="2" presStyleCnt="10"/>
      <dgm:spPr/>
    </dgm:pt>
    <dgm:pt modelId="{FE7B1AF3-44C1-40C5-9DC9-13DCC291E5AE}" type="pres">
      <dgm:prSet presAssocID="{3BF0B199-CF40-4FB3-B620-E4A7B2F476B5}" presName="shape" presStyleLbl="node1" presStyleIdx="3" presStyleCnt="10">
        <dgm:presLayoutVars>
          <dgm:bulletEnabled val="1"/>
        </dgm:presLayoutVars>
      </dgm:prSet>
      <dgm:spPr/>
    </dgm:pt>
    <dgm:pt modelId="{F609F3E9-DA49-4A3E-98F7-D2FBA2C127B3}" type="pres">
      <dgm:prSet presAssocID="{2673E890-CD84-4DD2-A70A-C51AEF19ECFC}" presName="sibTrans" presStyleLbl="sibTrans2D1" presStyleIdx="3" presStyleCnt="9"/>
      <dgm:spPr/>
    </dgm:pt>
    <dgm:pt modelId="{525BB46F-7246-4AC6-A59D-EB5101EF1A80}" type="pres">
      <dgm:prSet presAssocID="{E71704F7-4C46-4689-A82F-96F1DE89D298}" presName="middleNode" presStyleCnt="0"/>
      <dgm:spPr/>
    </dgm:pt>
    <dgm:pt modelId="{54514508-4E73-43E4-8F77-F70A29637441}" type="pres">
      <dgm:prSet presAssocID="{E71704F7-4C46-4689-A82F-96F1DE89D298}" presName="padding" presStyleLbl="node1" presStyleIdx="3" presStyleCnt="10"/>
      <dgm:spPr/>
    </dgm:pt>
    <dgm:pt modelId="{1C413FAF-E664-4D6F-955C-D7100F587CF5}" type="pres">
      <dgm:prSet presAssocID="{E71704F7-4C46-4689-A82F-96F1DE89D298}" presName="shape" presStyleLbl="node1" presStyleIdx="4" presStyleCnt="10">
        <dgm:presLayoutVars>
          <dgm:bulletEnabled val="1"/>
        </dgm:presLayoutVars>
      </dgm:prSet>
      <dgm:spPr/>
    </dgm:pt>
    <dgm:pt modelId="{16A8C8D2-2F47-406D-AD63-1C2EF3C43C33}" type="pres">
      <dgm:prSet presAssocID="{70ACF7A7-C5E1-4650-84C3-3B1A7CAA3921}" presName="sibTrans" presStyleLbl="sibTrans2D1" presStyleIdx="4" presStyleCnt="9"/>
      <dgm:spPr/>
    </dgm:pt>
    <dgm:pt modelId="{14A46006-BD23-459D-8038-518A60B75674}" type="pres">
      <dgm:prSet presAssocID="{04AEC80F-88D0-425F-9FE6-2E69DB717085}" presName="middleNode" presStyleCnt="0"/>
      <dgm:spPr/>
    </dgm:pt>
    <dgm:pt modelId="{8C872116-3E94-4B1E-84EC-025C29F0C36F}" type="pres">
      <dgm:prSet presAssocID="{04AEC80F-88D0-425F-9FE6-2E69DB717085}" presName="padding" presStyleLbl="node1" presStyleIdx="4" presStyleCnt="10"/>
      <dgm:spPr/>
    </dgm:pt>
    <dgm:pt modelId="{948DCE9C-9D95-4BBD-A427-712692DE60FF}" type="pres">
      <dgm:prSet presAssocID="{04AEC80F-88D0-425F-9FE6-2E69DB717085}" presName="shape" presStyleLbl="node1" presStyleIdx="5" presStyleCnt="10">
        <dgm:presLayoutVars>
          <dgm:bulletEnabled val="1"/>
        </dgm:presLayoutVars>
      </dgm:prSet>
      <dgm:spPr/>
    </dgm:pt>
    <dgm:pt modelId="{95C0CC1D-4317-447B-A297-1143955218AB}" type="pres">
      <dgm:prSet presAssocID="{48AFFF73-B1F4-4C7E-BDBE-593B01601AAC}" presName="sibTrans" presStyleLbl="sibTrans2D1" presStyleIdx="5" presStyleCnt="9"/>
      <dgm:spPr/>
    </dgm:pt>
    <dgm:pt modelId="{DF0F3CCB-97E8-4183-9329-B7FEB7112F00}" type="pres">
      <dgm:prSet presAssocID="{33E45354-5435-4C56-8180-E0425862831E}" presName="middleNode" presStyleCnt="0"/>
      <dgm:spPr/>
    </dgm:pt>
    <dgm:pt modelId="{662F8307-845C-4DB4-B744-E3D8761F2C83}" type="pres">
      <dgm:prSet presAssocID="{33E45354-5435-4C56-8180-E0425862831E}" presName="padding" presStyleLbl="node1" presStyleIdx="5" presStyleCnt="10"/>
      <dgm:spPr/>
    </dgm:pt>
    <dgm:pt modelId="{0BE7BD34-8105-4394-93C9-389ACE195A33}" type="pres">
      <dgm:prSet presAssocID="{33E45354-5435-4C56-8180-E0425862831E}" presName="shape" presStyleLbl="node1" presStyleIdx="6" presStyleCnt="10">
        <dgm:presLayoutVars>
          <dgm:bulletEnabled val="1"/>
        </dgm:presLayoutVars>
      </dgm:prSet>
      <dgm:spPr/>
    </dgm:pt>
    <dgm:pt modelId="{4B172269-D87D-4A3F-BF88-F537A7F7F1F4}" type="pres">
      <dgm:prSet presAssocID="{A1EB5A67-DE66-4A94-8005-4808108544EF}" presName="sibTrans" presStyleLbl="sibTrans2D1" presStyleIdx="6" presStyleCnt="9"/>
      <dgm:spPr/>
    </dgm:pt>
    <dgm:pt modelId="{00B7EA23-CCF0-4BF2-A1E6-758F970B0E83}" type="pres">
      <dgm:prSet presAssocID="{37B60315-B3E3-49FC-86F2-899684576CD6}" presName="middleNode" presStyleCnt="0"/>
      <dgm:spPr/>
    </dgm:pt>
    <dgm:pt modelId="{A344F4B5-3CA4-4DEF-979C-7B6B2DFF9DE2}" type="pres">
      <dgm:prSet presAssocID="{37B60315-B3E3-49FC-86F2-899684576CD6}" presName="padding" presStyleLbl="node1" presStyleIdx="6" presStyleCnt="10"/>
      <dgm:spPr/>
    </dgm:pt>
    <dgm:pt modelId="{2F5C155B-CC8D-4376-86F7-8D922BD47FC7}" type="pres">
      <dgm:prSet presAssocID="{37B60315-B3E3-49FC-86F2-899684576CD6}" presName="shape" presStyleLbl="node1" presStyleIdx="7" presStyleCnt="10">
        <dgm:presLayoutVars>
          <dgm:bulletEnabled val="1"/>
        </dgm:presLayoutVars>
      </dgm:prSet>
      <dgm:spPr/>
    </dgm:pt>
    <dgm:pt modelId="{BE27CC38-46AC-4BF2-8E43-3EA4A58E8166}" type="pres">
      <dgm:prSet presAssocID="{BF4C7BAF-7903-4678-8BB0-60AD307952A5}" presName="sibTrans" presStyleLbl="sibTrans2D1" presStyleIdx="7" presStyleCnt="9"/>
      <dgm:spPr/>
    </dgm:pt>
    <dgm:pt modelId="{16CDBD9C-3B73-4C61-9B5A-E1E9604E3682}" type="pres">
      <dgm:prSet presAssocID="{1AE2C38A-23FF-4CE9-A272-85BAFBA8B980}" presName="middleNode" presStyleCnt="0"/>
      <dgm:spPr/>
    </dgm:pt>
    <dgm:pt modelId="{E371100E-C23B-4121-95FF-959D97288878}" type="pres">
      <dgm:prSet presAssocID="{1AE2C38A-23FF-4CE9-A272-85BAFBA8B980}" presName="padding" presStyleLbl="node1" presStyleIdx="7" presStyleCnt="10"/>
      <dgm:spPr/>
    </dgm:pt>
    <dgm:pt modelId="{48AACA3C-4F16-4802-A0CD-13F5C66B45A8}" type="pres">
      <dgm:prSet presAssocID="{1AE2C38A-23FF-4CE9-A272-85BAFBA8B980}" presName="shape" presStyleLbl="node1" presStyleIdx="8" presStyleCnt="10">
        <dgm:presLayoutVars>
          <dgm:bulletEnabled val="1"/>
        </dgm:presLayoutVars>
      </dgm:prSet>
      <dgm:spPr/>
    </dgm:pt>
    <dgm:pt modelId="{8B07FCFA-9547-430C-BF88-2C5A2ECAD024}" type="pres">
      <dgm:prSet presAssocID="{25580FC0-7850-4F2F-B27B-8DDC0DDC6312}" presName="sibTrans" presStyleLbl="sibTrans2D1" presStyleIdx="8" presStyleCnt="9"/>
      <dgm:spPr/>
    </dgm:pt>
    <dgm:pt modelId="{05DDCA74-DFE5-4AF2-96D2-86BE81BE29F1}" type="pres">
      <dgm:prSet presAssocID="{FD246531-C476-4734-95FD-67410DB8FDBF}" presName="lastNode" presStyleLbl="node1" presStyleIdx="9" presStyleCnt="10">
        <dgm:presLayoutVars>
          <dgm:bulletEnabled val="1"/>
        </dgm:presLayoutVars>
      </dgm:prSet>
      <dgm:spPr/>
    </dgm:pt>
  </dgm:ptLst>
  <dgm:cxnLst>
    <dgm:cxn modelId="{5CA9B801-9E83-426A-96B2-076222BB094C}" srcId="{7B183532-2C6F-4D03-8D8E-BFE0A40F525E}" destId="{04AEC80F-88D0-425F-9FE6-2E69DB717085}" srcOrd="5" destOrd="0" parTransId="{95B4AAC6-14FB-415D-9AA4-C311004BFCB2}" sibTransId="{48AFFF73-B1F4-4C7E-BDBE-593B01601AAC}"/>
    <dgm:cxn modelId="{C309B504-570F-4B41-B489-66594ECC3DFD}" type="presOf" srcId="{70ACF7A7-C5E1-4650-84C3-3B1A7CAA3921}" destId="{16A8C8D2-2F47-406D-AD63-1C2EF3C43C33}" srcOrd="0" destOrd="0" presId="urn:microsoft.com/office/officeart/2005/8/layout/bProcess2"/>
    <dgm:cxn modelId="{9113F805-8008-4A1E-94F9-146CE7A7C489}" srcId="{7B183532-2C6F-4D03-8D8E-BFE0A40F525E}" destId="{3BF0B199-CF40-4FB3-B620-E4A7B2F476B5}" srcOrd="3" destOrd="0" parTransId="{D91BDA49-EBA5-4700-AFB8-7EAD5405D77C}" sibTransId="{2673E890-CD84-4DD2-A70A-C51AEF19ECFC}"/>
    <dgm:cxn modelId="{49C78507-E993-43DD-BAE7-0BEE2504DCA4}" type="presOf" srcId="{BF4C7BAF-7903-4678-8BB0-60AD307952A5}" destId="{BE27CC38-46AC-4BF2-8E43-3EA4A58E8166}" srcOrd="0" destOrd="0" presId="urn:microsoft.com/office/officeart/2005/8/layout/bProcess2"/>
    <dgm:cxn modelId="{2523A518-59E3-4F62-972E-61F75737197D}" srcId="{7B183532-2C6F-4D03-8D8E-BFE0A40F525E}" destId="{1AE2C38A-23FF-4CE9-A272-85BAFBA8B980}" srcOrd="8" destOrd="0" parTransId="{A3E9916C-BCEA-4769-AC38-563828652A1D}" sibTransId="{25580FC0-7850-4F2F-B27B-8DDC0DDC6312}"/>
    <dgm:cxn modelId="{C964951B-617E-444D-883E-9CFCF4165C0A}" srcId="{7B183532-2C6F-4D03-8D8E-BFE0A40F525E}" destId="{FD246531-C476-4734-95FD-67410DB8FDBF}" srcOrd="9" destOrd="0" parTransId="{048CF85B-A259-4862-9845-6BBB1AE50C6B}" sibTransId="{4E5013A4-73D4-427F-A6A3-C35F2DFAB15F}"/>
    <dgm:cxn modelId="{14483D21-1700-476F-B346-CA4E569110AC}" type="presOf" srcId="{25580FC0-7850-4F2F-B27B-8DDC0DDC6312}" destId="{8B07FCFA-9547-430C-BF88-2C5A2ECAD024}" srcOrd="0" destOrd="0" presId="urn:microsoft.com/office/officeart/2005/8/layout/bProcess2"/>
    <dgm:cxn modelId="{0F26E922-7F50-4EE3-AB40-5FBDCFABBF02}" type="presOf" srcId="{EE464093-4575-4E78-BB6C-CAB80BED5490}" destId="{30DF40F8-FADF-437B-94C2-75A5A5205738}" srcOrd="0" destOrd="0" presId="urn:microsoft.com/office/officeart/2005/8/layout/bProcess2"/>
    <dgm:cxn modelId="{5DEFD827-AAF9-4E34-84AE-47CAF09B24A2}" srcId="{7B183532-2C6F-4D03-8D8E-BFE0A40F525E}" destId="{33E45354-5435-4C56-8180-E0425862831E}" srcOrd="6" destOrd="0" parTransId="{EF5A7907-DB91-49CB-9E0B-BC2D81B3D260}" sibTransId="{A1EB5A67-DE66-4A94-8005-4808108544EF}"/>
    <dgm:cxn modelId="{1F15AC37-C9CE-4633-BBB6-FDE230E22EE7}" type="presOf" srcId="{13070FF5-90FC-4A57-9721-F9D84AB9EE9D}" destId="{D515B850-EC84-49DB-BF4E-45CE316CE54F}" srcOrd="0" destOrd="0" presId="urn:microsoft.com/office/officeart/2005/8/layout/bProcess2"/>
    <dgm:cxn modelId="{D32C0B38-7115-40B8-824F-EC426BE304D9}" type="presOf" srcId="{33E45354-5435-4C56-8180-E0425862831E}" destId="{0BE7BD34-8105-4394-93C9-389ACE195A33}" srcOrd="0" destOrd="0" presId="urn:microsoft.com/office/officeart/2005/8/layout/bProcess2"/>
    <dgm:cxn modelId="{CA5D4440-F39D-486C-8918-5F7FD54AFDCA}" type="presOf" srcId="{7B183532-2C6F-4D03-8D8E-BFE0A40F525E}" destId="{78E857EE-F76E-4C1B-91A5-2AA58DF3E0D5}" srcOrd="0" destOrd="0" presId="urn:microsoft.com/office/officeart/2005/8/layout/bProcess2"/>
    <dgm:cxn modelId="{AD6AC046-8D70-4AF3-8296-042AA8D860F6}" type="presOf" srcId="{3BF0B199-CF40-4FB3-B620-E4A7B2F476B5}" destId="{FE7B1AF3-44C1-40C5-9DC9-13DCC291E5AE}" srcOrd="0" destOrd="0" presId="urn:microsoft.com/office/officeart/2005/8/layout/bProcess2"/>
    <dgm:cxn modelId="{EB792748-2E76-4CE1-8728-1DA9ED319391}" srcId="{7B183532-2C6F-4D03-8D8E-BFE0A40F525E}" destId="{13070FF5-90FC-4A57-9721-F9D84AB9EE9D}" srcOrd="2" destOrd="0" parTransId="{33252A8E-90AE-4CD9-AC44-BD12CC033F7A}" sibTransId="{22242202-79B3-44EB-B7EC-43922CFE06E0}"/>
    <dgm:cxn modelId="{66D14768-8BD2-4116-89C3-2EB1041DC926}" type="presOf" srcId="{FD246531-C476-4734-95FD-67410DB8FDBF}" destId="{05DDCA74-DFE5-4AF2-96D2-86BE81BE29F1}" srcOrd="0" destOrd="0" presId="urn:microsoft.com/office/officeart/2005/8/layout/bProcess2"/>
    <dgm:cxn modelId="{86C8EB4A-872F-40FA-9089-B482ACA33D1A}" type="presOf" srcId="{22242202-79B3-44EB-B7EC-43922CFE06E0}" destId="{0BD51A9D-7728-493E-86EE-687011DC1A49}" srcOrd="0" destOrd="0" presId="urn:microsoft.com/office/officeart/2005/8/layout/bProcess2"/>
    <dgm:cxn modelId="{CAB7C37C-D830-4313-9227-E8BABB7A20AD}" type="presOf" srcId="{04AEC80F-88D0-425F-9FE6-2E69DB717085}" destId="{948DCE9C-9D95-4BBD-A427-712692DE60FF}" srcOrd="0" destOrd="0" presId="urn:microsoft.com/office/officeart/2005/8/layout/bProcess2"/>
    <dgm:cxn modelId="{F0264090-9662-44EE-AC7F-FECCF2F09651}" type="presOf" srcId="{CE539255-CB49-4F88-A373-5687F22F0F2F}" destId="{87DA27FE-4C72-4CC8-ABFB-B3174D8A900C}" srcOrd="0" destOrd="0" presId="urn:microsoft.com/office/officeart/2005/8/layout/bProcess2"/>
    <dgm:cxn modelId="{39A46499-18B1-448A-B035-DC9080F507F3}" type="presOf" srcId="{1AE2C38A-23FF-4CE9-A272-85BAFBA8B980}" destId="{48AACA3C-4F16-4802-A0CD-13F5C66B45A8}" srcOrd="0" destOrd="0" presId="urn:microsoft.com/office/officeart/2005/8/layout/bProcess2"/>
    <dgm:cxn modelId="{A7A882A2-574F-4EB0-9C9A-D47124CEA9AB}" srcId="{7B183532-2C6F-4D03-8D8E-BFE0A40F525E}" destId="{37B60315-B3E3-49FC-86F2-899684576CD6}" srcOrd="7" destOrd="0" parTransId="{3D350078-59E1-4A8F-91E4-1A12DE91743D}" sibTransId="{BF4C7BAF-7903-4678-8BB0-60AD307952A5}"/>
    <dgm:cxn modelId="{F88D55A9-3F08-49AF-A9A0-84ADC0D441E6}" type="presOf" srcId="{2673E890-CD84-4DD2-A70A-C51AEF19ECFC}" destId="{F609F3E9-DA49-4A3E-98F7-D2FBA2C127B3}" srcOrd="0" destOrd="0" presId="urn:microsoft.com/office/officeart/2005/8/layout/bProcess2"/>
    <dgm:cxn modelId="{67BA85C5-1AF7-4094-A618-8AAC63AB7A63}" type="presOf" srcId="{E71704F7-4C46-4689-A82F-96F1DE89D298}" destId="{1C413FAF-E664-4D6F-955C-D7100F587CF5}" srcOrd="0" destOrd="0" presId="urn:microsoft.com/office/officeart/2005/8/layout/bProcess2"/>
    <dgm:cxn modelId="{0FD94AD1-1AB4-47B9-BF59-943E10D80EBB}" type="presOf" srcId="{37B60315-B3E3-49FC-86F2-899684576CD6}" destId="{2F5C155B-CC8D-4376-86F7-8D922BD47FC7}" srcOrd="0" destOrd="0" presId="urn:microsoft.com/office/officeart/2005/8/layout/bProcess2"/>
    <dgm:cxn modelId="{672B0FE0-8A63-438B-8958-3F929D8799B0}" srcId="{7B183532-2C6F-4D03-8D8E-BFE0A40F525E}" destId="{5BFA52D8-70BA-4AF6-A959-8D6034677D0A}" srcOrd="0" destOrd="0" parTransId="{67BA005E-EA44-4AE3-BE39-D92608F45ACA}" sibTransId="{EE464093-4575-4E78-BB6C-CAB80BED5490}"/>
    <dgm:cxn modelId="{F726B8E2-DD39-4424-AD18-FB853722DD78}" type="presOf" srcId="{5BFA52D8-70BA-4AF6-A959-8D6034677D0A}" destId="{1C5A86C9-57E7-41EE-9B67-2D0CF178587F}" srcOrd="0" destOrd="0" presId="urn:microsoft.com/office/officeart/2005/8/layout/bProcess2"/>
    <dgm:cxn modelId="{25CDC3E4-251C-42E6-BA6E-7A698F6C8414}" srcId="{7B183532-2C6F-4D03-8D8E-BFE0A40F525E}" destId="{E71704F7-4C46-4689-A82F-96F1DE89D298}" srcOrd="4" destOrd="0" parTransId="{1B88022B-2DEC-403F-9BFE-17EA3A7867A0}" sibTransId="{70ACF7A7-C5E1-4650-84C3-3B1A7CAA3921}"/>
    <dgm:cxn modelId="{306E1FE8-2D29-4847-8A92-04C001C75E7C}" type="presOf" srcId="{A1EB5A67-DE66-4A94-8005-4808108544EF}" destId="{4B172269-D87D-4A3F-BF88-F537A7F7F1F4}" srcOrd="0" destOrd="0" presId="urn:microsoft.com/office/officeart/2005/8/layout/bProcess2"/>
    <dgm:cxn modelId="{197E2DE9-D6FD-46C0-94C2-843390A595D0}" type="presOf" srcId="{48AFFF73-B1F4-4C7E-BDBE-593B01601AAC}" destId="{95C0CC1D-4317-447B-A297-1143955218AB}" srcOrd="0" destOrd="0" presId="urn:microsoft.com/office/officeart/2005/8/layout/bProcess2"/>
    <dgm:cxn modelId="{604C65EE-CB6A-4C19-8069-C62210530C24}" srcId="{7B183532-2C6F-4D03-8D8E-BFE0A40F525E}" destId="{CE539255-CB49-4F88-A373-5687F22F0F2F}" srcOrd="1" destOrd="0" parTransId="{63F423D8-227C-4A3E-B810-270BF9AFBDE9}" sibTransId="{3CA45988-8EA0-4B0F-B8AA-2DACB4B30DF5}"/>
    <dgm:cxn modelId="{30FBE1FF-07A0-4290-9B02-82144B120062}" type="presOf" srcId="{3CA45988-8EA0-4B0F-B8AA-2DACB4B30DF5}" destId="{F8E875C5-6823-414E-B845-F9819146D60E}" srcOrd="0" destOrd="0" presId="urn:microsoft.com/office/officeart/2005/8/layout/bProcess2"/>
    <dgm:cxn modelId="{82631BA2-CA32-4B5A-8A2A-0F1B5213D624}" type="presParOf" srcId="{78E857EE-F76E-4C1B-91A5-2AA58DF3E0D5}" destId="{1C5A86C9-57E7-41EE-9B67-2D0CF178587F}" srcOrd="0" destOrd="0" presId="urn:microsoft.com/office/officeart/2005/8/layout/bProcess2"/>
    <dgm:cxn modelId="{AB6D0FF7-BE2A-4396-A480-A75045AAECC7}" type="presParOf" srcId="{78E857EE-F76E-4C1B-91A5-2AA58DF3E0D5}" destId="{30DF40F8-FADF-437B-94C2-75A5A5205738}" srcOrd="1" destOrd="0" presId="urn:microsoft.com/office/officeart/2005/8/layout/bProcess2"/>
    <dgm:cxn modelId="{B58E06A2-B728-4956-BB42-0220D02CBF1C}" type="presParOf" srcId="{78E857EE-F76E-4C1B-91A5-2AA58DF3E0D5}" destId="{968016C9-D3FF-483E-BBCA-21418240497B}" srcOrd="2" destOrd="0" presId="urn:microsoft.com/office/officeart/2005/8/layout/bProcess2"/>
    <dgm:cxn modelId="{C3C91F56-D2F2-48BD-8091-E9516F687505}" type="presParOf" srcId="{968016C9-D3FF-483E-BBCA-21418240497B}" destId="{06D8C357-4377-4C72-8686-88B2F2F7A610}" srcOrd="0" destOrd="0" presId="urn:microsoft.com/office/officeart/2005/8/layout/bProcess2"/>
    <dgm:cxn modelId="{9F61546E-64DD-4CC1-AB02-4C37C595B2A6}" type="presParOf" srcId="{968016C9-D3FF-483E-BBCA-21418240497B}" destId="{87DA27FE-4C72-4CC8-ABFB-B3174D8A900C}" srcOrd="1" destOrd="0" presId="urn:microsoft.com/office/officeart/2005/8/layout/bProcess2"/>
    <dgm:cxn modelId="{365E4F91-84D5-449E-9839-BF42A049D1E3}" type="presParOf" srcId="{78E857EE-F76E-4C1B-91A5-2AA58DF3E0D5}" destId="{F8E875C5-6823-414E-B845-F9819146D60E}" srcOrd="3" destOrd="0" presId="urn:microsoft.com/office/officeart/2005/8/layout/bProcess2"/>
    <dgm:cxn modelId="{37699D9A-825C-4018-8828-6EE8BA181125}" type="presParOf" srcId="{78E857EE-F76E-4C1B-91A5-2AA58DF3E0D5}" destId="{71E34153-752D-47D9-8753-9AD2A93A928B}" srcOrd="4" destOrd="0" presId="urn:microsoft.com/office/officeart/2005/8/layout/bProcess2"/>
    <dgm:cxn modelId="{BE0C121F-478E-432D-AD06-9DEF49989FE2}" type="presParOf" srcId="{71E34153-752D-47D9-8753-9AD2A93A928B}" destId="{06D5FCC7-5850-4F4E-AE7D-F0789CD355AE}" srcOrd="0" destOrd="0" presId="urn:microsoft.com/office/officeart/2005/8/layout/bProcess2"/>
    <dgm:cxn modelId="{857EB18C-366E-4152-8DE4-FD912C267E00}" type="presParOf" srcId="{71E34153-752D-47D9-8753-9AD2A93A928B}" destId="{D515B850-EC84-49DB-BF4E-45CE316CE54F}" srcOrd="1" destOrd="0" presId="urn:microsoft.com/office/officeart/2005/8/layout/bProcess2"/>
    <dgm:cxn modelId="{6AE0537F-1E2A-48CE-BC86-A5C542AC46ED}" type="presParOf" srcId="{78E857EE-F76E-4C1B-91A5-2AA58DF3E0D5}" destId="{0BD51A9D-7728-493E-86EE-687011DC1A49}" srcOrd="5" destOrd="0" presId="urn:microsoft.com/office/officeart/2005/8/layout/bProcess2"/>
    <dgm:cxn modelId="{F351F16D-B6D1-463B-BA93-CC9C01F938BF}" type="presParOf" srcId="{78E857EE-F76E-4C1B-91A5-2AA58DF3E0D5}" destId="{C45BD6C1-75FE-4A22-947F-1A2D9D049C7F}" srcOrd="6" destOrd="0" presId="urn:microsoft.com/office/officeart/2005/8/layout/bProcess2"/>
    <dgm:cxn modelId="{1D50E82A-ADE7-4EBB-8EB2-25B9821C2084}" type="presParOf" srcId="{C45BD6C1-75FE-4A22-947F-1A2D9D049C7F}" destId="{D8BDC795-2149-4407-96FC-FD62A25442D7}" srcOrd="0" destOrd="0" presId="urn:microsoft.com/office/officeart/2005/8/layout/bProcess2"/>
    <dgm:cxn modelId="{214777AF-19B2-4120-922D-E1330EB45B71}" type="presParOf" srcId="{C45BD6C1-75FE-4A22-947F-1A2D9D049C7F}" destId="{FE7B1AF3-44C1-40C5-9DC9-13DCC291E5AE}" srcOrd="1" destOrd="0" presId="urn:microsoft.com/office/officeart/2005/8/layout/bProcess2"/>
    <dgm:cxn modelId="{A815ED2D-6B8E-4B45-B1BC-1B771E59335C}" type="presParOf" srcId="{78E857EE-F76E-4C1B-91A5-2AA58DF3E0D5}" destId="{F609F3E9-DA49-4A3E-98F7-D2FBA2C127B3}" srcOrd="7" destOrd="0" presId="urn:microsoft.com/office/officeart/2005/8/layout/bProcess2"/>
    <dgm:cxn modelId="{0E04EE33-AFDE-452E-AFFC-3D5C41928F42}" type="presParOf" srcId="{78E857EE-F76E-4C1B-91A5-2AA58DF3E0D5}" destId="{525BB46F-7246-4AC6-A59D-EB5101EF1A80}" srcOrd="8" destOrd="0" presId="urn:microsoft.com/office/officeart/2005/8/layout/bProcess2"/>
    <dgm:cxn modelId="{CD22011A-F564-4449-88DB-6D54504AB31B}" type="presParOf" srcId="{525BB46F-7246-4AC6-A59D-EB5101EF1A80}" destId="{54514508-4E73-43E4-8F77-F70A29637441}" srcOrd="0" destOrd="0" presId="urn:microsoft.com/office/officeart/2005/8/layout/bProcess2"/>
    <dgm:cxn modelId="{01B099E8-F2D9-41F3-BF19-9ABAD2A4780B}" type="presParOf" srcId="{525BB46F-7246-4AC6-A59D-EB5101EF1A80}" destId="{1C413FAF-E664-4D6F-955C-D7100F587CF5}" srcOrd="1" destOrd="0" presId="urn:microsoft.com/office/officeart/2005/8/layout/bProcess2"/>
    <dgm:cxn modelId="{DE868820-319A-4577-BBED-F5EFEA7AF57D}" type="presParOf" srcId="{78E857EE-F76E-4C1B-91A5-2AA58DF3E0D5}" destId="{16A8C8D2-2F47-406D-AD63-1C2EF3C43C33}" srcOrd="9" destOrd="0" presId="urn:microsoft.com/office/officeart/2005/8/layout/bProcess2"/>
    <dgm:cxn modelId="{C767CC87-C45B-4A10-A906-BF95B50BB44C}" type="presParOf" srcId="{78E857EE-F76E-4C1B-91A5-2AA58DF3E0D5}" destId="{14A46006-BD23-459D-8038-518A60B75674}" srcOrd="10" destOrd="0" presId="urn:microsoft.com/office/officeart/2005/8/layout/bProcess2"/>
    <dgm:cxn modelId="{80E22703-CEE8-4069-B057-8E6184EDE76C}" type="presParOf" srcId="{14A46006-BD23-459D-8038-518A60B75674}" destId="{8C872116-3E94-4B1E-84EC-025C29F0C36F}" srcOrd="0" destOrd="0" presId="urn:microsoft.com/office/officeart/2005/8/layout/bProcess2"/>
    <dgm:cxn modelId="{9696E9F9-6AD3-4359-B81C-5C6ABBFF0097}" type="presParOf" srcId="{14A46006-BD23-459D-8038-518A60B75674}" destId="{948DCE9C-9D95-4BBD-A427-712692DE60FF}" srcOrd="1" destOrd="0" presId="urn:microsoft.com/office/officeart/2005/8/layout/bProcess2"/>
    <dgm:cxn modelId="{B8AAA91B-E2BD-478D-9B67-21C95979A8FE}" type="presParOf" srcId="{78E857EE-F76E-4C1B-91A5-2AA58DF3E0D5}" destId="{95C0CC1D-4317-447B-A297-1143955218AB}" srcOrd="11" destOrd="0" presId="urn:microsoft.com/office/officeart/2005/8/layout/bProcess2"/>
    <dgm:cxn modelId="{95906EE8-32E3-4E46-83D3-30BA2BA47723}" type="presParOf" srcId="{78E857EE-F76E-4C1B-91A5-2AA58DF3E0D5}" destId="{DF0F3CCB-97E8-4183-9329-B7FEB7112F00}" srcOrd="12" destOrd="0" presId="urn:microsoft.com/office/officeart/2005/8/layout/bProcess2"/>
    <dgm:cxn modelId="{21E48009-B751-42EC-92F0-909A515C9739}" type="presParOf" srcId="{DF0F3CCB-97E8-4183-9329-B7FEB7112F00}" destId="{662F8307-845C-4DB4-B744-E3D8761F2C83}" srcOrd="0" destOrd="0" presId="urn:microsoft.com/office/officeart/2005/8/layout/bProcess2"/>
    <dgm:cxn modelId="{25A2998C-E72C-47E8-8B0F-4B513FDD5D7D}" type="presParOf" srcId="{DF0F3CCB-97E8-4183-9329-B7FEB7112F00}" destId="{0BE7BD34-8105-4394-93C9-389ACE195A33}" srcOrd="1" destOrd="0" presId="urn:microsoft.com/office/officeart/2005/8/layout/bProcess2"/>
    <dgm:cxn modelId="{B51DB12C-0BA1-445A-9B57-4B51E8A853BC}" type="presParOf" srcId="{78E857EE-F76E-4C1B-91A5-2AA58DF3E0D5}" destId="{4B172269-D87D-4A3F-BF88-F537A7F7F1F4}" srcOrd="13" destOrd="0" presId="urn:microsoft.com/office/officeart/2005/8/layout/bProcess2"/>
    <dgm:cxn modelId="{7B5AF3A0-D4B2-43CC-BBF9-206020247217}" type="presParOf" srcId="{78E857EE-F76E-4C1B-91A5-2AA58DF3E0D5}" destId="{00B7EA23-CCF0-4BF2-A1E6-758F970B0E83}" srcOrd="14" destOrd="0" presId="urn:microsoft.com/office/officeart/2005/8/layout/bProcess2"/>
    <dgm:cxn modelId="{C3B8A750-7691-409D-95E0-52702968E693}" type="presParOf" srcId="{00B7EA23-CCF0-4BF2-A1E6-758F970B0E83}" destId="{A344F4B5-3CA4-4DEF-979C-7B6B2DFF9DE2}" srcOrd="0" destOrd="0" presId="urn:microsoft.com/office/officeart/2005/8/layout/bProcess2"/>
    <dgm:cxn modelId="{8D9F4D2E-8F80-48FC-AAB1-834C9DC7942A}" type="presParOf" srcId="{00B7EA23-CCF0-4BF2-A1E6-758F970B0E83}" destId="{2F5C155B-CC8D-4376-86F7-8D922BD47FC7}" srcOrd="1" destOrd="0" presId="urn:microsoft.com/office/officeart/2005/8/layout/bProcess2"/>
    <dgm:cxn modelId="{2ADDC60B-3DBD-4507-8E33-EF6797F9766A}" type="presParOf" srcId="{78E857EE-F76E-4C1B-91A5-2AA58DF3E0D5}" destId="{BE27CC38-46AC-4BF2-8E43-3EA4A58E8166}" srcOrd="15" destOrd="0" presId="urn:microsoft.com/office/officeart/2005/8/layout/bProcess2"/>
    <dgm:cxn modelId="{C87D6EBF-D958-4D23-9507-898C1CC3B04C}" type="presParOf" srcId="{78E857EE-F76E-4C1B-91A5-2AA58DF3E0D5}" destId="{16CDBD9C-3B73-4C61-9B5A-E1E9604E3682}" srcOrd="16" destOrd="0" presId="urn:microsoft.com/office/officeart/2005/8/layout/bProcess2"/>
    <dgm:cxn modelId="{F00AF9C4-FAC8-44A9-BB58-016935FA576C}" type="presParOf" srcId="{16CDBD9C-3B73-4C61-9B5A-E1E9604E3682}" destId="{E371100E-C23B-4121-95FF-959D97288878}" srcOrd="0" destOrd="0" presId="urn:microsoft.com/office/officeart/2005/8/layout/bProcess2"/>
    <dgm:cxn modelId="{61AE6F04-7AD0-4652-87A4-7E7D4980CEF4}" type="presParOf" srcId="{16CDBD9C-3B73-4C61-9B5A-E1E9604E3682}" destId="{48AACA3C-4F16-4802-A0CD-13F5C66B45A8}" srcOrd="1" destOrd="0" presId="urn:microsoft.com/office/officeart/2005/8/layout/bProcess2"/>
    <dgm:cxn modelId="{5B12836F-10B3-4FB8-80FD-B6545149F4F7}" type="presParOf" srcId="{78E857EE-F76E-4C1B-91A5-2AA58DF3E0D5}" destId="{8B07FCFA-9547-430C-BF88-2C5A2ECAD024}" srcOrd="17" destOrd="0" presId="urn:microsoft.com/office/officeart/2005/8/layout/bProcess2"/>
    <dgm:cxn modelId="{521A4642-D474-4C64-9140-BAEB3B9954FA}" type="presParOf" srcId="{78E857EE-F76E-4C1B-91A5-2AA58DF3E0D5}" destId="{05DDCA74-DFE5-4AF2-96D2-86BE81BE29F1}" srcOrd="18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7286676" cy="4064000"/>
        <a:chOff x="0" y="0"/>
        <a:chExt cx="7286676" cy="4064000"/>
      </a:xfrm>
    </dsp:grpSpPr>
    <dsp:sp modelId="{6ACE2D7E-0F0C-4293-A2BD-E5CBD585AF61}">
      <dsp:nvSpPr>
        <dsp:cNvPr id="3" name="右箭头 2"/>
        <dsp:cNvSpPr/>
      </dsp:nvSpPr>
      <dsp:spPr bwMode="white">
        <a:xfrm>
          <a:off x="546501" y="0"/>
          <a:ext cx="6193675" cy="4064000"/>
        </a:xfrm>
        <a:prstGeom prst="rightArrow">
          <a:avLst/>
        </a:prstGeom>
      </dsp:spPr>
      <dsp:style>
        <a:lnRef idx="0">
          <a:schemeClr val="dk1"/>
        </a:lnRef>
        <a:fillRef idx="1">
          <a:schemeClr val="accent5">
            <a:tint val="40000"/>
          </a:schemeClr>
        </a:fillRef>
        <a:effectRef idx="0">
          <a:scrgbClr r="0" g="0" b="0"/>
        </a:effectRef>
        <a:fontRef idx="minor"/>
      </dsp:style>
      <dsp:txXfrm>
        <a:off x="546501" y="0"/>
        <a:ext cx="6193675" cy="4064000"/>
      </dsp:txXfrm>
    </dsp:sp>
    <dsp:sp modelId="{15CE48AA-104F-4A13-A559-9EF2BCF48DE0}">
      <dsp:nvSpPr>
        <dsp:cNvPr id="4" name="圆角矩形 3"/>
        <dsp:cNvSpPr/>
      </dsp:nvSpPr>
      <dsp:spPr bwMode="white">
        <a:xfrm>
          <a:off x="0" y="1219200"/>
          <a:ext cx="1285884" cy="1625600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5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106680" tIns="106680" rIns="106680" bIns="1066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目标</a:t>
          </a:r>
        </a:p>
      </dsp:txBody>
      <dsp:txXfrm>
        <a:off x="0" y="1219200"/>
        <a:ext cx="1285884" cy="1625600"/>
      </dsp:txXfrm>
    </dsp:sp>
    <dsp:sp modelId="{883DC08C-5492-4D8D-A7F1-504821CDC7EB}">
      <dsp:nvSpPr>
        <dsp:cNvPr id="5" name="圆角矩形 4"/>
        <dsp:cNvSpPr/>
      </dsp:nvSpPr>
      <dsp:spPr bwMode="white">
        <a:xfrm>
          <a:off x="1500198" y="1219200"/>
          <a:ext cx="1285884" cy="1625600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5">
            <a:hueOff val="-3795000"/>
            <a:satOff val="15588"/>
            <a:lumOff val="2451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106680" tIns="106680" rIns="106680" bIns="1066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策略</a:t>
          </a:r>
        </a:p>
      </dsp:txBody>
      <dsp:txXfrm>
        <a:off x="1500198" y="1219200"/>
        <a:ext cx="1285884" cy="1625600"/>
      </dsp:txXfrm>
    </dsp:sp>
    <dsp:sp modelId="{AAC76A30-EB5B-4CA2-9264-8BB587DE9EED}">
      <dsp:nvSpPr>
        <dsp:cNvPr id="6" name="圆角矩形 5"/>
        <dsp:cNvSpPr/>
      </dsp:nvSpPr>
      <dsp:spPr bwMode="white">
        <a:xfrm>
          <a:off x="3000396" y="1219200"/>
          <a:ext cx="1285884" cy="1625600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5">
            <a:hueOff val="-7590000"/>
            <a:satOff val="31176"/>
            <a:lumOff val="4902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106680" tIns="106680" rIns="106680" bIns="1066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行动</a:t>
          </a:r>
        </a:p>
      </dsp:txBody>
      <dsp:txXfrm>
        <a:off x="3000396" y="1219200"/>
        <a:ext cx="1285884" cy="1625600"/>
      </dsp:txXfrm>
    </dsp:sp>
    <dsp:sp modelId="{2D71CCDE-1EE4-4624-A6AB-DEF82275FD0E}">
      <dsp:nvSpPr>
        <dsp:cNvPr id="7" name="圆角矩形 6"/>
        <dsp:cNvSpPr/>
      </dsp:nvSpPr>
      <dsp:spPr bwMode="white">
        <a:xfrm>
          <a:off x="4500594" y="1219200"/>
          <a:ext cx="1285884" cy="1625600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5">
            <a:hueOff val="-11385000"/>
            <a:satOff val="46765"/>
            <a:lumOff val="7353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106680" tIns="106680" rIns="106680" bIns="1066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能力</a:t>
          </a:r>
        </a:p>
      </dsp:txBody>
      <dsp:txXfrm>
        <a:off x="4500594" y="1219200"/>
        <a:ext cx="1285884" cy="1625600"/>
      </dsp:txXfrm>
    </dsp:sp>
    <dsp:sp modelId="{BACD1A9B-3AB9-4960-8E58-E8E23F4C2078}">
      <dsp:nvSpPr>
        <dsp:cNvPr id="8" name="圆角矩形 7"/>
        <dsp:cNvSpPr/>
      </dsp:nvSpPr>
      <dsp:spPr bwMode="white">
        <a:xfrm>
          <a:off x="6000792" y="1219200"/>
          <a:ext cx="1285884" cy="1625600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5">
            <a:hueOff val="-15180000"/>
            <a:satOff val="62353"/>
            <a:lumOff val="9804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lIns="106680" tIns="106680" rIns="106680" bIns="1066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rPr>
            <a:t>验证</a:t>
          </a:r>
        </a:p>
      </dsp:txBody>
      <dsp:txXfrm>
        <a:off x="6000792" y="1219200"/>
        <a:ext cx="1285884" cy="16256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3476628" cy="5143536"/>
        <a:chOff x="0" y="0"/>
        <a:chExt cx="3476628" cy="5143536"/>
      </a:xfrm>
    </dsp:grpSpPr>
    <dsp:sp modelId="{06F8F421-0BC3-426F-BE29-C076FBBBBAC5}">
      <dsp:nvSpPr>
        <dsp:cNvPr id="3" name="圆角矩形 2"/>
        <dsp:cNvSpPr/>
      </dsp:nvSpPr>
      <dsp:spPr bwMode="white">
        <a:xfrm>
          <a:off x="0" y="104998"/>
          <a:ext cx="3476628" cy="450215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4769" tIns="64769" rIns="64769" bIns="64769" anchor="ctr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明确拜访目的</a:t>
          </a:r>
        </a:p>
      </dsp:txBody>
      <dsp:txXfrm>
        <a:off x="0" y="104998"/>
        <a:ext cx="3476628" cy="450215"/>
      </dsp:txXfrm>
    </dsp:sp>
    <dsp:sp modelId="{F29B8288-1352-4F12-93D7-1B30F9FB858E}">
      <dsp:nvSpPr>
        <dsp:cNvPr id="4" name="矩形 3"/>
        <dsp:cNvSpPr/>
      </dsp:nvSpPr>
      <dsp:spPr bwMode="white">
        <a:xfrm>
          <a:off x="0" y="555213"/>
          <a:ext cx="3476628" cy="281520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110382" tIns="21590" rIns="120904" bIns="21590" anchor="t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1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问问自己本次拜访期望达到哪些目标</a:t>
          </a:r>
          <a:endParaRPr lang="zh-CN" altLang="en-US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555213"/>
        <a:ext cx="3476628" cy="281520"/>
      </dsp:txXfrm>
    </dsp:sp>
    <dsp:sp modelId="{98C1C367-BBBB-4496-81C9-BBFDAF0E8DFE}">
      <dsp:nvSpPr>
        <dsp:cNvPr id="5" name="圆角矩形 4"/>
        <dsp:cNvSpPr/>
      </dsp:nvSpPr>
      <dsp:spPr bwMode="white">
        <a:xfrm>
          <a:off x="0" y="836733"/>
          <a:ext cx="3476628" cy="450215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4769" tIns="64769" rIns="64769" bIns="64769" anchor="ctr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掌握客户资料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836733"/>
        <a:ext cx="3476628" cy="450215"/>
      </dsp:txXfrm>
    </dsp:sp>
    <dsp:sp modelId="{373D9B08-54E9-462A-8A35-B1974CF7DF36}">
      <dsp:nvSpPr>
        <dsp:cNvPr id="6" name="矩形 5"/>
        <dsp:cNvSpPr/>
      </dsp:nvSpPr>
      <dsp:spPr bwMode="white">
        <a:xfrm>
          <a:off x="0" y="1286948"/>
          <a:ext cx="3476628" cy="652145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110382" tIns="21590" rIns="120904" bIns="21590" anchor="t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1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了解客户所在行业、企业营运状况、主要产品</a:t>
          </a:r>
          <a:r>
            <a: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/</a:t>
          </a:r>
          <a:r>
            <a: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服务、主要市场</a:t>
          </a:r>
          <a:r>
            <a: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/</a:t>
          </a:r>
          <a:r>
            <a: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客户、相关项目采购历史、竞争对手相关项目采购情况</a:t>
          </a:r>
          <a:endParaRPr lang="zh-CN" altLang="en-US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1286948"/>
        <a:ext cx="3476628" cy="652145"/>
      </dsp:txXfrm>
    </dsp:sp>
    <dsp:sp modelId="{CF341920-48E5-4445-BB80-F45887D3FDAF}">
      <dsp:nvSpPr>
        <dsp:cNvPr id="7" name="圆角矩形 6"/>
        <dsp:cNvSpPr/>
      </dsp:nvSpPr>
      <dsp:spPr bwMode="white">
        <a:xfrm>
          <a:off x="0" y="1939093"/>
          <a:ext cx="3476628" cy="450215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4769" tIns="64769" rIns="64769" bIns="64769" anchor="ctr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拜访预约准备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1939093"/>
        <a:ext cx="3476628" cy="450215"/>
      </dsp:txXfrm>
    </dsp:sp>
    <dsp:sp modelId="{1B894AB2-DF9F-4E5B-B65E-3FFD916E5D36}">
      <dsp:nvSpPr>
        <dsp:cNvPr id="8" name="矩形 7"/>
        <dsp:cNvSpPr/>
      </dsp:nvSpPr>
      <dsp:spPr bwMode="white">
        <a:xfrm>
          <a:off x="0" y="2389308"/>
          <a:ext cx="3476628" cy="454025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110382" tIns="21590" rIns="120904" bIns="21590" anchor="t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1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预约拜访日期及所需时间，，并于拜访前一天再次电话或短信确认</a:t>
          </a:r>
          <a:endParaRPr lang="zh-CN" altLang="en-US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2389308"/>
        <a:ext cx="3476628" cy="454025"/>
      </dsp:txXfrm>
    </dsp:sp>
    <dsp:sp modelId="{DAE70810-AD05-4F49-8B1E-4BC777773D63}">
      <dsp:nvSpPr>
        <dsp:cNvPr id="9" name="圆角矩形 8"/>
        <dsp:cNvSpPr/>
      </dsp:nvSpPr>
      <dsp:spPr bwMode="white">
        <a:xfrm>
          <a:off x="0" y="2843333"/>
          <a:ext cx="3476628" cy="450215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4769" tIns="64769" rIns="64769" bIns="64769" anchor="ctr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拜访路线确认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2843333"/>
        <a:ext cx="3476628" cy="450215"/>
      </dsp:txXfrm>
    </dsp:sp>
    <dsp:sp modelId="{75B3CB58-5B09-46E4-917C-7855D6F90C78}">
      <dsp:nvSpPr>
        <dsp:cNvPr id="10" name="矩形 9"/>
        <dsp:cNvSpPr/>
      </dsp:nvSpPr>
      <dsp:spPr bwMode="white">
        <a:xfrm>
          <a:off x="0" y="3293548"/>
          <a:ext cx="3476628" cy="281520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110382" tIns="13970" rIns="78232" bIns="13970" anchor="t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marL="57150" lvl="1" indent="-5715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altLang="en-US" sz="1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可行的交通方案和花费时间</a:t>
          </a:r>
          <a:endParaRPr>
            <a:solidFill>
              <a:schemeClr val="tx1"/>
            </a:solidFill>
          </a:endParaRPr>
        </a:p>
      </dsp:txBody>
      <dsp:txXfrm>
        <a:off x="0" y="3293548"/>
        <a:ext cx="3476628" cy="281520"/>
      </dsp:txXfrm>
    </dsp:sp>
    <dsp:sp modelId="{9100756D-1BF8-4AE6-8FA4-DD7A31686C95}">
      <dsp:nvSpPr>
        <dsp:cNvPr id="11" name="圆角矩形 10"/>
        <dsp:cNvSpPr/>
      </dsp:nvSpPr>
      <dsp:spPr bwMode="white">
        <a:xfrm>
          <a:off x="0" y="3575068"/>
          <a:ext cx="3476628" cy="450215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4769" tIns="64769" rIns="64769" bIns="64769" anchor="ctr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拜访资料准备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3575068"/>
        <a:ext cx="3476628" cy="450215"/>
      </dsp:txXfrm>
    </dsp:sp>
    <dsp:sp modelId="{E2799FE3-946C-40BF-88D1-F466054DF043}">
      <dsp:nvSpPr>
        <dsp:cNvPr id="12" name="矩形 11"/>
        <dsp:cNvSpPr/>
      </dsp:nvSpPr>
      <dsp:spPr bwMode="white">
        <a:xfrm>
          <a:off x="0" y="4025283"/>
          <a:ext cx="3476628" cy="281520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110382" tIns="13970" rIns="78232" bIns="13970" anchor="t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marL="57150" lvl="1" indent="-5715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sz="1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个人名片，公司</a:t>
          </a:r>
          <a:r>
            <a:rPr lang="en-US" sz="1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/</a:t>
          </a:r>
          <a:r>
            <a:rPr lang="zh-CN" sz="1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产品资料，笔记本，</a:t>
          </a:r>
          <a:r>
            <a:rPr lang="zh-CN" altLang="en-US" sz="1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纸笔、</a:t>
          </a:r>
          <a:r>
            <a:rPr lang="zh-CN" sz="1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小礼品</a:t>
          </a:r>
          <a:endParaRPr lang="zh-CN" altLang="en-US" sz="1100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4025283"/>
        <a:ext cx="3476628" cy="281520"/>
      </dsp:txXfrm>
    </dsp:sp>
    <dsp:sp modelId="{A42F6450-B795-4560-AE0A-6FEC8E1A1282}">
      <dsp:nvSpPr>
        <dsp:cNvPr id="13" name="圆角矩形 12"/>
        <dsp:cNvSpPr/>
      </dsp:nvSpPr>
      <dsp:spPr bwMode="white">
        <a:xfrm>
          <a:off x="0" y="4306803"/>
          <a:ext cx="3476628" cy="450215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64769" tIns="64769" rIns="64769" bIns="64769" anchor="ctr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dirty="0">
              <a:latin typeface="微软雅黑" panose="020B0503020204020204" pitchFamily="34" charset="-122"/>
              <a:ea typeface="微软雅黑" panose="020B0503020204020204" pitchFamily="34" charset="-122"/>
            </a:rPr>
            <a:t>出门形象检查</a:t>
          </a:r>
          <a:endParaRPr lang="zh-CN" altLang="en-US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4306803"/>
        <a:ext cx="3476628" cy="450215"/>
      </dsp:txXfrm>
    </dsp:sp>
    <dsp:sp modelId="{1FF5B906-6D5F-4FF8-9541-A2B80EBC564C}">
      <dsp:nvSpPr>
        <dsp:cNvPr id="14" name="矩形 13"/>
        <dsp:cNvSpPr/>
      </dsp:nvSpPr>
      <dsp:spPr bwMode="white">
        <a:xfrm>
          <a:off x="0" y="4757018"/>
          <a:ext cx="3476628" cy="281520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110382" tIns="13970" rIns="78232" bIns="13970" anchor="t"/>
        <a:lstStyle>
          <a:lvl1pPr algn="l">
            <a:defRPr sz="1700"/>
          </a:lvl1pPr>
          <a:lvl2pPr marL="114300" indent="-114300" algn="l">
            <a:defRPr sz="1300"/>
          </a:lvl2pPr>
          <a:lvl3pPr marL="228600" indent="-114300" algn="l">
            <a:defRPr sz="1300"/>
          </a:lvl3pPr>
          <a:lvl4pPr marL="342900" indent="-114300" algn="l">
            <a:defRPr sz="1300"/>
          </a:lvl4pPr>
          <a:lvl5pPr marL="457200" indent="-114300" algn="l">
            <a:defRPr sz="1300"/>
          </a:lvl5pPr>
          <a:lvl6pPr marL="571500" indent="-114300" algn="l">
            <a:defRPr sz="1300"/>
          </a:lvl6pPr>
          <a:lvl7pPr marL="685800" indent="-114300" algn="l">
            <a:defRPr sz="1300"/>
          </a:lvl7pPr>
          <a:lvl8pPr marL="800100" indent="-114300" algn="l">
            <a:defRPr sz="1300"/>
          </a:lvl8pPr>
          <a:lvl9pPr marL="914400" indent="-114300" algn="l">
            <a:defRPr sz="1300"/>
          </a:lvl9pPr>
        </a:lstStyle>
        <a:p>
          <a:pPr marL="57150" lvl="1" indent="-5715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zh-CN" altLang="en-US" sz="1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自我形象不能马虎</a:t>
          </a:r>
          <a:endParaRPr lang="zh-CN" altLang="en-US" sz="1100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0" y="4757018"/>
        <a:ext cx="3476628" cy="2815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5619768" cy="2247907"/>
        <a:chOff x="0" y="0"/>
        <a:chExt cx="5619768" cy="2247907"/>
      </a:xfrm>
      <a:scene3d>
        <a:camera prst="isometricOffAxis2Left" zoom="95000"/>
        <a:lightRig rig="flat" dir="t"/>
      </a:scene3d>
    </dsp:grpSpPr>
    <dsp:sp modelId="{B1CE8726-8F0A-4AE2-B9D1-A424D74BBD71}">
      <dsp:nvSpPr>
        <dsp:cNvPr id="3" name="形状 2"/>
        <dsp:cNvSpPr/>
      </dsp:nvSpPr>
      <dsp:spPr bwMode="white">
        <a:xfrm>
          <a:off x="0" y="749302"/>
          <a:ext cx="5619768" cy="2247907"/>
        </a:xfrm>
        <a:prstGeom prst="leftRightRibbon">
          <a:avLst/>
        </a:prstGeom>
        <a:sp3d extrusionH="381000" contourW="38100" prstMaterial="matte">
          <a:contourClr>
            <a:schemeClr val="lt1"/>
          </a:contourClr>
        </a:sp3d>
      </dsp:spPr>
      <dsp:style>
        <a:lnRef idx="0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Xfrm>
        <a:off x="0" y="749302"/>
        <a:ext cx="5619768" cy="2247907"/>
      </dsp:txXfrm>
    </dsp:sp>
    <dsp:sp modelId="{82E13A9D-2BAD-4899-B7F8-E91AFBD864F6}">
      <dsp:nvSpPr>
        <dsp:cNvPr id="4" name="矩形 3"/>
        <dsp:cNvSpPr/>
      </dsp:nvSpPr>
      <dsp:spPr bwMode="white">
        <a:xfrm>
          <a:off x="674372" y="1142686"/>
          <a:ext cx="1854523" cy="1101475"/>
        </a:xfrm>
        <a:prstGeom prst="rect">
          <a:avLst/>
        </a:prstGeom>
        <a:noFill/>
        <a:ln>
          <a:noFill/>
        </a:ln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lIns="0" tIns="128016" rIns="0" bIns="1371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rPr>
            <a:t>售前调研</a:t>
          </a:r>
        </a:p>
      </dsp:txBody>
      <dsp:txXfrm>
        <a:off x="674372" y="1142686"/>
        <a:ext cx="1854523" cy="1101475"/>
      </dsp:txXfrm>
    </dsp:sp>
    <dsp:sp modelId="{94D6694C-00F7-4B18-9919-AF10BAD04287}">
      <dsp:nvSpPr>
        <dsp:cNvPr id="5" name="矩形 4"/>
        <dsp:cNvSpPr/>
      </dsp:nvSpPr>
      <dsp:spPr bwMode="white">
        <a:xfrm>
          <a:off x="2809884" y="1502351"/>
          <a:ext cx="2191710" cy="1101475"/>
        </a:xfrm>
        <a:prstGeom prst="rect">
          <a:avLst/>
        </a:prstGeom>
        <a:noFill/>
        <a:ln>
          <a:noFill/>
        </a:ln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lIns="0" tIns="128016" rIns="0" bIns="1371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rPr>
            <a:t>售后调研</a:t>
          </a:r>
        </a:p>
      </dsp:txBody>
      <dsp:txXfrm>
        <a:off x="2809884" y="1502351"/>
        <a:ext cx="2191710" cy="11014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064000" cy="4064000"/>
        <a:chOff x="0" y="0"/>
        <a:chExt cx="4064000" cy="4064000"/>
      </a:xfrm>
      <a:scene3d>
        <a:camera prst="perspectiveLeft" zoom="91000"/>
        <a:lightRig rig="threePt" dir="t">
          <a:rot lat="0" lon="0" rev="20640000"/>
        </a:lightRig>
      </a:scene3d>
    </dsp:grpSpPr>
    <dsp:sp modelId="{90FD6FAA-F19C-4253-B7CC-4B8B03AF24B2}">
      <dsp:nvSpPr>
        <dsp:cNvPr id="3" name="圆角矩形 2"/>
        <dsp:cNvSpPr/>
      </dsp:nvSpPr>
      <dsp:spPr bwMode="white">
        <a:xfrm>
          <a:off x="1259840" y="0"/>
          <a:ext cx="1463040" cy="812800"/>
        </a:xfrm>
        <a:prstGeom prst="roundRect">
          <a:avLst>
            <a:gd name="adj" fmla="val 10000"/>
          </a:avLst>
        </a:prstGeom>
        <a:sp3d extrusionH="50600" contourW="3000">
          <a:bevelT w="101600" h="80600" prst="relaxedInset"/>
          <a:bevelB w="80600" h="80600" prst="relaxedInset"/>
        </a:sp3d>
      </dsp:spPr>
      <dsp:style>
        <a:lnRef idx="0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lIns="118109" tIns="118109" rIns="118109" bIns="118109" anchor="ctr"/>
        <a:lstStyle>
          <a:lvl1pPr algn="ctr">
            <a:defRPr sz="3100"/>
          </a:lvl1pPr>
          <a:lvl2pPr marL="228600" indent="-228600" algn="ctr">
            <a:defRPr sz="2400"/>
          </a:lvl2pPr>
          <a:lvl3pPr marL="457200" indent="-228600" algn="ctr">
            <a:defRPr sz="2400"/>
          </a:lvl3pPr>
          <a:lvl4pPr marL="685800" indent="-228600" algn="ctr">
            <a:defRPr sz="2400"/>
          </a:lvl4pPr>
          <a:lvl5pPr marL="914400" indent="-228600" algn="ctr">
            <a:defRPr sz="2400"/>
          </a:lvl5pPr>
          <a:lvl6pPr marL="1143000" indent="-228600" algn="ctr">
            <a:defRPr sz="2400"/>
          </a:lvl6pPr>
          <a:lvl7pPr marL="1371600" indent="-228600" algn="ctr">
            <a:defRPr sz="2400"/>
          </a:lvl7pPr>
          <a:lvl8pPr marL="1600200" indent="-228600" algn="ctr">
            <a:defRPr sz="2400"/>
          </a:lvl8pPr>
          <a:lvl9pPr marL="1828800" indent="-228600" algn="ctr">
            <a:defRPr sz="2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不好</a:t>
          </a:r>
          <a:endParaRPr>
            <a:solidFill>
              <a:schemeClr val="dk1"/>
            </a:solidFill>
          </a:endParaRPr>
        </a:p>
      </dsp:txBody>
      <dsp:txXfrm>
        <a:off x="1259840" y="0"/>
        <a:ext cx="1463040" cy="812800"/>
      </dsp:txXfrm>
    </dsp:sp>
    <dsp:sp modelId="{4C9EEAB7-9B1D-46EA-BCA4-7FFB92F2CA05}">
      <dsp:nvSpPr>
        <dsp:cNvPr id="4" name="圆角矩形 3"/>
        <dsp:cNvSpPr/>
      </dsp:nvSpPr>
      <dsp:spPr bwMode="white">
        <a:xfrm>
          <a:off x="3373120" y="0"/>
          <a:ext cx="1463040" cy="812800"/>
        </a:xfrm>
        <a:prstGeom prst="roundRect">
          <a:avLst>
            <a:gd name="adj" fmla="val 10000"/>
          </a:avLst>
        </a:prstGeom>
        <a:sp3d extrusionH="50600" contourW="3000">
          <a:bevelT w="101600" h="80600" prst="relaxedInset"/>
          <a:bevelB w="80600" h="80600" prst="relaxedInset"/>
        </a:sp3d>
      </dsp:spPr>
      <dsp:style>
        <a:lnRef idx="0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lIns="118109" tIns="118109" rIns="118109" bIns="118109" anchor="ctr"/>
        <a:lstStyle>
          <a:lvl1pPr algn="ctr">
            <a:defRPr sz="3100"/>
          </a:lvl1pPr>
          <a:lvl2pPr marL="228600" indent="-228600" algn="ctr">
            <a:defRPr sz="2400"/>
          </a:lvl2pPr>
          <a:lvl3pPr marL="457200" indent="-228600" algn="ctr">
            <a:defRPr sz="2400"/>
          </a:lvl3pPr>
          <a:lvl4pPr marL="685800" indent="-228600" algn="ctr">
            <a:defRPr sz="2400"/>
          </a:lvl4pPr>
          <a:lvl5pPr marL="914400" indent="-228600" algn="ctr">
            <a:defRPr sz="2400"/>
          </a:lvl5pPr>
          <a:lvl6pPr marL="1143000" indent="-228600" algn="ctr">
            <a:defRPr sz="2400"/>
          </a:lvl6pPr>
          <a:lvl7pPr marL="1371600" indent="-228600" algn="ctr">
            <a:defRPr sz="2400"/>
          </a:lvl7pPr>
          <a:lvl8pPr marL="1600200" indent="-228600" algn="ctr">
            <a:defRPr sz="2400"/>
          </a:lvl8pPr>
          <a:lvl9pPr marL="1828800" indent="-228600" algn="ctr">
            <a:defRPr sz="24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好</a:t>
          </a:r>
          <a:endParaRPr>
            <a:solidFill>
              <a:schemeClr val="dk1"/>
            </a:solidFill>
          </a:endParaRPr>
        </a:p>
      </dsp:txBody>
      <dsp:txXfrm>
        <a:off x="3373120" y="0"/>
        <a:ext cx="1463040" cy="812800"/>
      </dsp:txXfrm>
    </dsp:sp>
    <dsp:sp modelId="{1E29BC30-B056-4E1E-A351-91F210CB308B}">
      <dsp:nvSpPr>
        <dsp:cNvPr id="5" name="等腰三角形 4"/>
        <dsp:cNvSpPr/>
      </dsp:nvSpPr>
      <dsp:spPr bwMode="white">
        <a:xfrm>
          <a:off x="2743200" y="3454400"/>
          <a:ext cx="609600" cy="609600"/>
        </a:xfrm>
        <a:prstGeom prst="triangle">
          <a:avLst/>
        </a:prstGeom>
        <a:sp3d extrusionH="50600" contourW="3000">
          <a:bevelT w="101600" h="80600" prst="relaxedInset"/>
          <a:bevelB w="80600" h="80600" prst="relaxedInset"/>
        </a:sp3d>
      </dsp:spPr>
      <dsp:style>
        <a:lnRef idx="0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Xfrm>
        <a:off x="2743200" y="3454400"/>
        <a:ext cx="609600" cy="609600"/>
      </dsp:txXfrm>
    </dsp:sp>
    <dsp:sp modelId="{B9327B70-47EC-4E67-9B38-7F76A3A15A8C}">
      <dsp:nvSpPr>
        <dsp:cNvPr id="6" name="矩形 5"/>
        <dsp:cNvSpPr/>
      </dsp:nvSpPr>
      <dsp:spPr bwMode="white">
        <a:xfrm rot="240000">
          <a:off x="1218641" y="3193180"/>
          <a:ext cx="3658717" cy="255842"/>
        </a:xfrm>
        <a:prstGeom prst="rect">
          <a:avLst/>
        </a:prstGeom>
        <a:sp3d extrusionH="50600" contourW="3000">
          <a:bevelT w="101600" h="80600" prst="relaxedInset"/>
          <a:bevelB w="80600" h="80600" prst="relaxedInset"/>
        </a:sp3d>
      </dsp:spPr>
      <dsp:style>
        <a:lnRef idx="0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Xfrm rot="240000">
        <a:off x="1218641" y="3193180"/>
        <a:ext cx="3658717" cy="255842"/>
      </dsp:txXfrm>
    </dsp:sp>
    <dsp:sp modelId="{7A954954-540B-4DDD-A19A-8FB8052CE19A}">
      <dsp:nvSpPr>
        <dsp:cNvPr id="7" name="圆角矩形 6"/>
        <dsp:cNvSpPr/>
      </dsp:nvSpPr>
      <dsp:spPr bwMode="white">
        <a:xfrm rot="240000">
          <a:off x="3415383" y="2553511"/>
          <a:ext cx="1459794" cy="680115"/>
        </a:xfrm>
        <a:prstGeom prst="roundRect">
          <a:avLst/>
        </a:prstGeom>
        <a:sp3d extrusionH="50600" prstMaterial="metal">
          <a:bevelT w="101600" h="80600" prst="relaxedInset"/>
          <a:bevelB w="80600" h="80600" prst="relaxedInset"/>
        </a:sp3d>
      </dsp:spPr>
      <dsp:style>
        <a:lnRef idx="0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lIns="95250" tIns="95250" rIns="95250" bIns="9525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漂亮</a:t>
          </a:r>
        </a:p>
      </dsp:txBody>
      <dsp:txXfrm rot="240000">
        <a:off x="3415383" y="2553511"/>
        <a:ext cx="1459794" cy="680115"/>
      </dsp:txXfrm>
    </dsp:sp>
    <dsp:sp modelId="{B2F5007E-E8BF-44BB-9332-E4BD50B79ED9}">
      <dsp:nvSpPr>
        <dsp:cNvPr id="8" name="圆角矩形 7"/>
        <dsp:cNvSpPr/>
      </dsp:nvSpPr>
      <dsp:spPr bwMode="white">
        <a:xfrm rot="240000">
          <a:off x="3468215" y="1821991"/>
          <a:ext cx="1459794" cy="680115"/>
        </a:xfrm>
        <a:prstGeom prst="roundRect">
          <a:avLst/>
        </a:prstGeom>
        <a:sp3d extrusionH="50600" prstMaterial="metal">
          <a:bevelT w="101600" h="80600" prst="relaxedInset"/>
          <a:bevelB w="80600" h="80600" prst="relaxedInset"/>
        </a:sp3d>
      </dsp:spPr>
      <dsp:style>
        <a:lnRef idx="0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lIns="95250" tIns="95250" rIns="95250" bIns="9525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重</a:t>
          </a:r>
        </a:p>
      </dsp:txBody>
      <dsp:txXfrm rot="240000">
        <a:off x="3468215" y="1821991"/>
        <a:ext cx="1459794" cy="680115"/>
      </dsp:txXfrm>
    </dsp:sp>
    <dsp:sp modelId="{AFE02C96-7C50-481F-AFE0-B63F6D37616B}">
      <dsp:nvSpPr>
        <dsp:cNvPr id="9" name="圆角矩形 8"/>
        <dsp:cNvSpPr/>
      </dsp:nvSpPr>
      <dsp:spPr bwMode="white">
        <a:xfrm rot="240000">
          <a:off x="3521047" y="1106727"/>
          <a:ext cx="1459794" cy="680115"/>
        </a:xfrm>
        <a:prstGeom prst="roundRect">
          <a:avLst/>
        </a:prstGeom>
        <a:sp3d extrusionH="50600" prstMaterial="metal">
          <a:bevelT w="101600" h="80600" prst="relaxedInset"/>
          <a:bevelB w="80600" h="80600" prst="relaxedInset"/>
        </a:sp3d>
      </dsp:spPr>
      <dsp:style>
        <a:lnRef idx="0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lIns="95250" tIns="95250" rIns="95250" bIns="9525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latin typeface="微软雅黑" panose="020B0503020204020204" pitchFamily="34" charset="-122"/>
              <a:ea typeface="微软雅黑" panose="020B0503020204020204" pitchFamily="34" charset="-122"/>
            </a:rPr>
            <a:t>厚</a:t>
          </a:r>
        </a:p>
      </dsp:txBody>
      <dsp:txXfrm rot="240000">
        <a:off x="3521047" y="1106727"/>
        <a:ext cx="1459794" cy="680115"/>
      </dsp:txXfrm>
    </dsp:sp>
    <dsp:sp modelId="{E6567AED-203F-4308-93DA-F24E33ED3D72}">
      <dsp:nvSpPr>
        <dsp:cNvPr id="10" name="圆角矩形 9"/>
        <dsp:cNvSpPr/>
      </dsp:nvSpPr>
      <dsp:spPr bwMode="white">
        <a:xfrm rot="240000">
          <a:off x="1322423" y="2407207"/>
          <a:ext cx="1459794" cy="680115"/>
        </a:xfrm>
        <a:prstGeom prst="roundRect">
          <a:avLst/>
        </a:prstGeom>
        <a:sp3d extrusionH="50600" prstMaterial="metal">
          <a:bevelT w="101600" h="80600" prst="relaxedInset"/>
          <a:bevelB w="80600" h="80600" prst="relaxedInset"/>
        </a:sp3d>
      </dsp:spPr>
      <dsp:style>
        <a:lnRef idx="0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lIns="95250" tIns="95250" rIns="95250" bIns="9525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轻</a:t>
          </a:r>
        </a:p>
      </dsp:txBody>
      <dsp:txXfrm rot="240000">
        <a:off x="1322423" y="2407207"/>
        <a:ext cx="1459794" cy="680115"/>
      </dsp:txXfrm>
    </dsp:sp>
    <dsp:sp modelId="{9EEE30FC-7CE9-4164-AAC8-43BBFF1741BD}">
      <dsp:nvSpPr>
        <dsp:cNvPr id="11" name="圆角矩形 10"/>
        <dsp:cNvSpPr/>
      </dsp:nvSpPr>
      <dsp:spPr bwMode="white">
        <a:xfrm rot="240000">
          <a:off x="1375255" y="1675687"/>
          <a:ext cx="1459794" cy="680115"/>
        </a:xfrm>
        <a:prstGeom prst="roundRect">
          <a:avLst/>
        </a:prstGeom>
        <a:sp3d extrusionH="50600" prstMaterial="metal">
          <a:bevelT w="101600" h="80600" prst="relaxedInset"/>
          <a:bevelB w="80600" h="80600" prst="relaxedInset"/>
        </a:sp3d>
      </dsp:spPr>
      <dsp:style>
        <a:lnRef idx="0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dk1"/>
        </a:fontRef>
      </dsp:style>
      <dsp:txBody>
        <a:bodyPr lIns="95250" tIns="95250" rIns="95250" bIns="9525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薄</a:t>
          </a:r>
        </a:p>
      </dsp:txBody>
      <dsp:txXfrm rot="240000">
        <a:off x="1375255" y="1675687"/>
        <a:ext cx="1459794" cy="6801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064000" cy="4064000"/>
        <a:chOff x="0" y="0"/>
        <a:chExt cx="4064000" cy="4064000"/>
      </a:xfrm>
    </dsp:grpSpPr>
    <dsp:sp modelId="{6F5E71AD-5AD5-4DBA-8B68-78821CDE0959}">
      <dsp:nvSpPr>
        <dsp:cNvPr id="3" name="菱形 2"/>
        <dsp:cNvSpPr/>
      </dsp:nvSpPr>
      <dsp:spPr bwMode="white">
        <a:xfrm>
          <a:off x="1016000" y="0"/>
          <a:ext cx="4064000" cy="4064000"/>
        </a:xfrm>
        <a:prstGeom prst="diamond">
          <a:avLst/>
        </a:prstGeom>
        <a:sp3d z="-190500" extrusionH="12700" prstMaterial="plastic">
          <a:bevelT w="50800" h="50800"/>
        </a:sp3d>
      </dsp:spPr>
      <dsp:style>
        <a:lnRef idx="0">
          <a:schemeClr val="dk1"/>
        </a:lnRef>
        <a:fillRef idx="3">
          <a:schemeClr val="accent2">
            <a:tint val="40000"/>
          </a:schemeClr>
        </a:fillRef>
        <a:effectRef idx="0">
          <a:scrgbClr r="0" g="0" b="0"/>
        </a:effectRef>
        <a:fontRef idx="minor"/>
      </dsp:style>
      <dsp:txXfrm>
        <a:off x="1016000" y="0"/>
        <a:ext cx="4064000" cy="4064000"/>
      </dsp:txXfrm>
    </dsp:sp>
    <dsp:sp modelId="{24CADCC3-62EE-43AC-8CF5-39F99DE306D2}">
      <dsp:nvSpPr>
        <dsp:cNvPr id="4" name="圆角矩形 3"/>
        <dsp:cNvSpPr/>
      </dsp:nvSpPr>
      <dsp:spPr bwMode="white">
        <a:xfrm>
          <a:off x="1402080" y="386080"/>
          <a:ext cx="1584960" cy="1584960"/>
        </a:xfrm>
        <a:prstGeom prst="round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2"/>
        </a:fillRef>
        <a:effectRef idx="2">
          <a:scrgbClr r="0" g="0" b="0"/>
        </a:effectRef>
        <a:fontRef idx="minor">
          <a:schemeClr val="lt1"/>
        </a:fontRef>
      </dsp:style>
      <dsp:txBody>
        <a:bodyPr lIns="121920" tIns="121920" rIns="121920" bIns="12192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没有体系</a:t>
          </a:r>
        </a:p>
      </dsp:txBody>
      <dsp:txXfrm>
        <a:off x="1402080" y="386080"/>
        <a:ext cx="1584960" cy="1584960"/>
      </dsp:txXfrm>
    </dsp:sp>
    <dsp:sp modelId="{0F71F42B-C32E-4EC1-90F8-642BBAD771E0}">
      <dsp:nvSpPr>
        <dsp:cNvPr id="5" name="圆角矩形 4"/>
        <dsp:cNvSpPr/>
      </dsp:nvSpPr>
      <dsp:spPr bwMode="white">
        <a:xfrm>
          <a:off x="3108960" y="386080"/>
          <a:ext cx="1584960" cy="1584960"/>
        </a:xfrm>
        <a:prstGeom prst="round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3"/>
        </a:fillRef>
        <a:effectRef idx="2">
          <a:scrgbClr r="0" g="0" b="0"/>
        </a:effectRef>
        <a:fontRef idx="minor">
          <a:schemeClr val="lt1"/>
        </a:fontRef>
      </dsp:style>
      <dsp:txBody>
        <a:bodyPr lIns="121920" tIns="121920" rIns="121920" bIns="12192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没有个性</a:t>
          </a:r>
        </a:p>
      </dsp:txBody>
      <dsp:txXfrm>
        <a:off x="3108960" y="386080"/>
        <a:ext cx="1584960" cy="1584960"/>
      </dsp:txXfrm>
    </dsp:sp>
    <dsp:sp modelId="{67C172D8-8738-4034-8515-E0C7A1E9B31E}">
      <dsp:nvSpPr>
        <dsp:cNvPr id="6" name="圆角矩形 5"/>
        <dsp:cNvSpPr/>
      </dsp:nvSpPr>
      <dsp:spPr bwMode="white">
        <a:xfrm>
          <a:off x="1402080" y="2092960"/>
          <a:ext cx="1584960" cy="1584960"/>
        </a:xfrm>
        <a:prstGeom prst="round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4"/>
        </a:fillRef>
        <a:effectRef idx="2">
          <a:scrgbClr r="0" g="0" b="0"/>
        </a:effectRef>
        <a:fontRef idx="minor">
          <a:schemeClr val="lt1"/>
        </a:fontRef>
      </dsp:style>
      <dsp:txBody>
        <a:bodyPr lIns="121920" tIns="121920" rIns="121920" bIns="12192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没有素材</a:t>
          </a:r>
        </a:p>
      </dsp:txBody>
      <dsp:txXfrm>
        <a:off x="1402080" y="2092960"/>
        <a:ext cx="1584960" cy="1584960"/>
      </dsp:txXfrm>
    </dsp:sp>
    <dsp:sp modelId="{7097F83D-3E3E-4DD4-8F7C-FBE4C0E783FE}">
      <dsp:nvSpPr>
        <dsp:cNvPr id="7" name="圆角矩形 6"/>
        <dsp:cNvSpPr/>
      </dsp:nvSpPr>
      <dsp:spPr bwMode="white">
        <a:xfrm>
          <a:off x="3108960" y="2092960"/>
          <a:ext cx="1584960" cy="1584960"/>
        </a:xfrm>
        <a:prstGeom prst="roundRect">
          <a:avLst/>
        </a:prstGeom>
        <a:sp3d prstMaterial="plastic">
          <a:bevelT w="120900" h="88900"/>
          <a:bevelB w="88900" h="31750" prst="angle"/>
        </a:sp3d>
      </dsp:spPr>
      <dsp:style>
        <a:lnRef idx="0">
          <a:schemeClr val="lt1"/>
        </a:lnRef>
        <a:fillRef idx="3">
          <a:schemeClr val="accent5"/>
        </a:fillRef>
        <a:effectRef idx="2">
          <a:scrgbClr r="0" g="0" b="0"/>
        </a:effectRef>
        <a:fontRef idx="minor">
          <a:schemeClr val="lt1"/>
        </a:fontRef>
      </dsp:style>
      <dsp:txBody>
        <a:bodyPr lIns="121920" tIns="121920" rIns="121920" bIns="12192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rPr>
            <a:t>没有时间</a:t>
          </a:r>
        </a:p>
      </dsp:txBody>
      <dsp:txXfrm>
        <a:off x="3108960" y="2092960"/>
        <a:ext cx="1584960" cy="15849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3071834" cy="4064000"/>
        <a:chOff x="0" y="0"/>
        <a:chExt cx="3071834" cy="4064000"/>
      </a:xfrm>
    </dsp:grpSpPr>
    <dsp:sp modelId="{CC0428E8-8B9E-4E01-BADB-CA5CE7880B91}">
      <dsp:nvSpPr>
        <dsp:cNvPr id="4" name="同侧圆角矩形 3"/>
        <dsp:cNvSpPr/>
      </dsp:nvSpPr>
      <dsp:spPr bwMode="white">
        <a:xfrm rot="5400000">
          <a:off x="1636101" y="-255862"/>
          <a:ext cx="1048774" cy="1822693"/>
        </a:xfrm>
        <a:prstGeom prst="round2Same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rot="-5400000" lIns="91439" tIns="45719" rIns="91439" bIns="45719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价值</a:t>
          </a:r>
          <a:endParaRPr lang="zh-CN" altLang="en-US" sz="2400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228600" lvl="1" indent="-228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回报</a:t>
          </a:r>
          <a:endParaRPr>
            <a:solidFill>
              <a:schemeClr val="dk1"/>
            </a:solidFill>
          </a:endParaRPr>
        </a:p>
      </dsp:txBody>
      <dsp:txXfrm rot="5400000">
        <a:off x="1636101" y="-255862"/>
        <a:ext cx="1048774" cy="1822693"/>
      </dsp:txXfrm>
    </dsp:sp>
    <dsp:sp modelId="{7F296A37-6608-448F-A70F-4244ACD2E05F}">
      <dsp:nvSpPr>
        <dsp:cNvPr id="3" name="圆角矩形 2"/>
        <dsp:cNvSpPr/>
      </dsp:nvSpPr>
      <dsp:spPr bwMode="white">
        <a:xfrm>
          <a:off x="0" y="0"/>
          <a:ext cx="1249141" cy="131096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45719" rIns="91439" bIns="4571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企业</a:t>
          </a:r>
          <a:endParaRPr lang="en-US" altLang="zh-CN" sz="24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决策层</a:t>
          </a:r>
        </a:p>
      </dsp:txBody>
      <dsp:txXfrm>
        <a:off x="0" y="0"/>
        <a:ext cx="1249141" cy="1310968"/>
      </dsp:txXfrm>
    </dsp:sp>
    <dsp:sp modelId="{0E4C5C3B-CB87-4892-96F9-D40B25468413}">
      <dsp:nvSpPr>
        <dsp:cNvPr id="6" name="同侧圆角矩形 5"/>
        <dsp:cNvSpPr/>
      </dsp:nvSpPr>
      <dsp:spPr bwMode="white">
        <a:xfrm rot="5400000">
          <a:off x="1636101" y="1120654"/>
          <a:ext cx="1048774" cy="1822693"/>
        </a:xfrm>
        <a:prstGeom prst="round2Same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rot="-5400000" lIns="91439" tIns="45719" rIns="91439" bIns="45719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效率</a:t>
          </a:r>
          <a:endParaRPr lang="zh-CN" altLang="en-US" sz="2400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228600" lvl="1" indent="-228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接口</a:t>
          </a:r>
          <a:endParaRPr>
            <a:solidFill>
              <a:schemeClr val="dk1"/>
            </a:solidFill>
          </a:endParaRPr>
        </a:p>
      </dsp:txBody>
      <dsp:txXfrm rot="5400000">
        <a:off x="1636101" y="1120654"/>
        <a:ext cx="1048774" cy="1822693"/>
      </dsp:txXfrm>
    </dsp:sp>
    <dsp:sp modelId="{7856E9BA-75D4-4046-AB0F-7E95B61B9D7A}">
      <dsp:nvSpPr>
        <dsp:cNvPr id="5" name="圆角矩形 4"/>
        <dsp:cNvSpPr/>
      </dsp:nvSpPr>
      <dsp:spPr bwMode="white">
        <a:xfrm>
          <a:off x="0" y="1376516"/>
          <a:ext cx="1249141" cy="131096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45719" rIns="91439" bIns="4571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企业</a:t>
          </a:r>
          <a:endParaRPr lang="en-US" altLang="zh-CN" sz="24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管理层</a:t>
          </a:r>
        </a:p>
      </dsp:txBody>
      <dsp:txXfrm>
        <a:off x="0" y="1376516"/>
        <a:ext cx="1249141" cy="1310968"/>
      </dsp:txXfrm>
    </dsp:sp>
    <dsp:sp modelId="{B6827713-5942-46A8-8C26-2BDF60F292F0}">
      <dsp:nvSpPr>
        <dsp:cNvPr id="8" name="同侧圆角矩形 7"/>
        <dsp:cNvSpPr/>
      </dsp:nvSpPr>
      <dsp:spPr bwMode="white">
        <a:xfrm rot="5400000">
          <a:off x="1636101" y="2497170"/>
          <a:ext cx="1048774" cy="1822693"/>
        </a:xfrm>
        <a:prstGeom prst="round2Same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rot="-5400000" lIns="91439" tIns="45719" rIns="91439" bIns="45719" anchor="ctr"/>
        <a:lstStyle>
          <a:lvl1pPr algn="l">
            <a:defRPr sz="6500"/>
          </a:lvl1pPr>
          <a:lvl2pPr marL="285750" indent="-285750" algn="l">
            <a:defRPr sz="6500"/>
          </a:lvl2pPr>
          <a:lvl3pPr marL="571500" indent="-285750" algn="l">
            <a:defRPr sz="6500"/>
          </a:lvl3pPr>
          <a:lvl4pPr marL="857250" indent="-285750" algn="l">
            <a:defRPr sz="6500"/>
          </a:lvl4pPr>
          <a:lvl5pPr marL="1143000" indent="-285750" algn="l">
            <a:defRPr sz="6500"/>
          </a:lvl5pPr>
          <a:lvl6pPr marL="1428750" indent="-285750" algn="l">
            <a:defRPr sz="6500"/>
          </a:lvl6pPr>
          <a:lvl7pPr marL="1714500" indent="-285750" algn="l">
            <a:defRPr sz="6500"/>
          </a:lvl7pPr>
          <a:lvl8pPr marL="2000250" indent="-285750" algn="l">
            <a:defRPr sz="6500"/>
          </a:lvl8pPr>
          <a:lvl9pPr marL="2286000" indent="-285750" algn="l">
            <a:defRPr sz="6500"/>
          </a:lvl9pPr>
        </a:lstStyle>
        <a:p>
          <a:pPr marL="228600" lvl="1" indent="-228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工作量</a:t>
          </a:r>
          <a:endParaRPr lang="zh-CN" altLang="en-US" sz="2400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228600" lvl="1" indent="-228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dirty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操作性</a:t>
          </a:r>
          <a:endParaRPr>
            <a:solidFill>
              <a:schemeClr val="dk1"/>
            </a:solidFill>
          </a:endParaRPr>
        </a:p>
      </dsp:txBody>
      <dsp:txXfrm rot="5400000">
        <a:off x="1636101" y="2497170"/>
        <a:ext cx="1048774" cy="1822693"/>
      </dsp:txXfrm>
    </dsp:sp>
    <dsp:sp modelId="{EE570FE9-718F-4C51-AFA0-7071013C512B}">
      <dsp:nvSpPr>
        <dsp:cNvPr id="7" name="圆角矩形 6"/>
        <dsp:cNvSpPr/>
      </dsp:nvSpPr>
      <dsp:spPr bwMode="white">
        <a:xfrm>
          <a:off x="0" y="2753032"/>
          <a:ext cx="1249141" cy="1310968"/>
        </a:xfrm>
        <a:prstGeom prst="round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91439" tIns="45719" rIns="91439" bIns="4571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企业</a:t>
          </a:r>
          <a:endParaRPr lang="en-US" altLang="zh-CN" sz="2400" dirty="0"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执行层</a:t>
          </a:r>
        </a:p>
      </dsp:txBody>
      <dsp:txXfrm>
        <a:off x="0" y="2753032"/>
        <a:ext cx="1249141" cy="131096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4064000" cy="4064000"/>
        <a:chOff x="0" y="0"/>
        <a:chExt cx="4064000" cy="4064000"/>
      </a:xfrm>
    </dsp:grpSpPr>
    <dsp:sp modelId="{B036ABCD-D0AD-4581-B5EA-78C9F5ECA5DF}">
      <dsp:nvSpPr>
        <dsp:cNvPr id="3" name="菱形 2"/>
        <dsp:cNvSpPr/>
      </dsp:nvSpPr>
      <dsp:spPr bwMode="white">
        <a:xfrm>
          <a:off x="1016000" y="0"/>
          <a:ext cx="4064000" cy="4064000"/>
        </a:xfrm>
        <a:prstGeom prst="diamond">
          <a:avLst/>
        </a:prstGeom>
        <a:sp3d z="-300000" prstMaterial="plastic"/>
      </dsp:spPr>
      <dsp:style>
        <a:lnRef idx="1">
          <a:schemeClr val="accent1"/>
        </a:lnRef>
        <a:fillRef idx="1">
          <a:schemeClr val="accent1">
            <a:tint val="40000"/>
          </a:schemeClr>
        </a:fillRef>
        <a:effectRef idx="0">
          <a:scrgbClr r="0" g="0" b="0"/>
        </a:effectRef>
        <a:fontRef idx="minor"/>
      </dsp:style>
      <dsp:txXfrm>
        <a:off x="1016000" y="0"/>
        <a:ext cx="4064000" cy="4064000"/>
      </dsp:txXfrm>
    </dsp:sp>
    <dsp:sp modelId="{47891E57-4E69-44CC-B1EB-257C06BFA459}">
      <dsp:nvSpPr>
        <dsp:cNvPr id="4" name="圆角矩形 3"/>
        <dsp:cNvSpPr/>
      </dsp:nvSpPr>
      <dsp:spPr bwMode="white">
        <a:xfrm>
          <a:off x="1402080" y="386080"/>
          <a:ext cx="1584960" cy="1584960"/>
        </a:xfrm>
        <a:prstGeom prst="roundRect">
          <a:avLst/>
        </a:prstGeom>
        <a:sp3d contourW="19050" prstMaterial="metal">
          <a:bevelT w="88900" h="203200"/>
          <a:bevelB w="165100" h="254000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控制型</a:t>
          </a:r>
        </a:p>
      </dsp:txBody>
      <dsp:txXfrm>
        <a:off x="1402080" y="386080"/>
        <a:ext cx="1584960" cy="1584960"/>
      </dsp:txXfrm>
    </dsp:sp>
    <dsp:sp modelId="{3DCD5115-7684-4DAF-9911-DF63CEC3BA78}">
      <dsp:nvSpPr>
        <dsp:cNvPr id="5" name="圆角矩形 4"/>
        <dsp:cNvSpPr/>
      </dsp:nvSpPr>
      <dsp:spPr bwMode="white">
        <a:xfrm>
          <a:off x="3108960" y="386080"/>
          <a:ext cx="1584960" cy="1584960"/>
        </a:xfrm>
        <a:prstGeom prst="roundRect">
          <a:avLst/>
        </a:prstGeom>
        <a:sp3d contourW="19050" prstMaterial="metal">
          <a:bevelT w="88900" h="203200"/>
          <a:bevelB w="165100" h="254000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表现型</a:t>
          </a:r>
        </a:p>
      </dsp:txBody>
      <dsp:txXfrm>
        <a:off x="3108960" y="386080"/>
        <a:ext cx="1584960" cy="1584960"/>
      </dsp:txXfrm>
    </dsp:sp>
    <dsp:sp modelId="{8ACA3CC6-38A4-4B30-BFA2-D98EBD52D27E}">
      <dsp:nvSpPr>
        <dsp:cNvPr id="6" name="圆角矩形 5"/>
        <dsp:cNvSpPr/>
      </dsp:nvSpPr>
      <dsp:spPr bwMode="white">
        <a:xfrm>
          <a:off x="1402080" y="2092960"/>
          <a:ext cx="1584960" cy="1584960"/>
        </a:xfrm>
        <a:prstGeom prst="roundRect">
          <a:avLst/>
        </a:prstGeom>
        <a:sp3d contourW="19050" prstMaterial="metal">
          <a:bevelT w="88900" h="203200"/>
          <a:bevelB w="165100" h="254000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分析型</a:t>
          </a:r>
        </a:p>
      </dsp:txBody>
      <dsp:txXfrm>
        <a:off x="1402080" y="2092960"/>
        <a:ext cx="1584960" cy="1584960"/>
      </dsp:txXfrm>
    </dsp:sp>
    <dsp:sp modelId="{EE4439D2-6392-4E37-A212-80E24A9A2615}">
      <dsp:nvSpPr>
        <dsp:cNvPr id="7" name="圆角矩形 6"/>
        <dsp:cNvSpPr/>
      </dsp:nvSpPr>
      <dsp:spPr bwMode="white">
        <a:xfrm>
          <a:off x="3108960" y="2092960"/>
          <a:ext cx="1584960" cy="1584960"/>
        </a:xfrm>
        <a:prstGeom prst="roundRect">
          <a:avLst/>
        </a:prstGeom>
        <a:sp3d contourW="19050" prstMaterial="metal">
          <a:bevelT w="88900" h="203200"/>
          <a:bevelB w="165100" h="254000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rPr>
            <a:t>友善型</a:t>
          </a:r>
        </a:p>
      </dsp:txBody>
      <dsp:txXfrm>
        <a:off x="3108960" y="2092960"/>
        <a:ext cx="1584960" cy="15849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7215238" cy="4572032"/>
        <a:chOff x="0" y="0"/>
        <a:chExt cx="7215238" cy="4572032"/>
      </a:xfrm>
    </dsp:grpSpPr>
    <dsp:sp modelId="{1C5A86C9-57E7-41EE-9B67-2D0CF178587F}">
      <dsp:nvSpPr>
        <dsp:cNvPr id="3" name="椭圆 2"/>
        <dsp:cNvSpPr/>
      </dsp:nvSpPr>
      <dsp:spPr bwMode="white">
        <a:xfrm>
          <a:off x="212265" y="4831"/>
          <a:ext cx="1236596" cy="1236596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31750" tIns="31750" rIns="31750" bIns="3175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到站</a:t>
          </a:r>
          <a:br>
            <a:rPr lang="en-US" altLang="zh-CN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</a:br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接车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212265" y="4831"/>
        <a:ext cx="1236596" cy="1236596"/>
      </dsp:txXfrm>
    </dsp:sp>
    <dsp:sp modelId="{30DF40F8-FADF-437B-94C2-75A5A5205738}">
      <dsp:nvSpPr>
        <dsp:cNvPr id="4" name="等腰三角形 3"/>
        <dsp:cNvSpPr/>
      </dsp:nvSpPr>
      <dsp:spPr bwMode="white">
        <a:xfrm rot="10799999">
          <a:off x="614158" y="1391470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10799999">
        <a:off x="614158" y="1391470"/>
        <a:ext cx="432809" cy="338617"/>
      </dsp:txXfrm>
    </dsp:sp>
    <dsp:sp modelId="{87DA27FE-4C72-4CC8-ABFB-B3174D8A900C}">
      <dsp:nvSpPr>
        <dsp:cNvPr id="6" name="椭圆 5"/>
        <dsp:cNvSpPr/>
      </dsp:nvSpPr>
      <dsp:spPr bwMode="white">
        <a:xfrm>
          <a:off x="418158" y="1880129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1686666"/>
            <a:satOff val="6928"/>
            <a:lumOff val="1089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安排住宿</a:t>
          </a:r>
        </a:p>
      </dsp:txBody>
      <dsp:txXfrm>
        <a:off x="418158" y="1880129"/>
        <a:ext cx="824810" cy="824810"/>
      </dsp:txXfrm>
    </dsp:sp>
    <dsp:sp modelId="{F8E875C5-6823-414E-B845-F9819146D60E}">
      <dsp:nvSpPr>
        <dsp:cNvPr id="7" name="等腰三角形 6"/>
        <dsp:cNvSpPr/>
      </dsp:nvSpPr>
      <dsp:spPr bwMode="white">
        <a:xfrm rot="10799999">
          <a:off x="614158" y="2957928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1897500"/>
            <a:satOff val="7794"/>
            <a:lumOff val="1225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10799999">
        <a:off x="614158" y="2957928"/>
        <a:ext cx="432809" cy="338617"/>
      </dsp:txXfrm>
    </dsp:sp>
    <dsp:sp modelId="{D515B850-EC84-49DB-BF4E-45CE316CE54F}">
      <dsp:nvSpPr>
        <dsp:cNvPr id="9" name="椭圆 8"/>
        <dsp:cNvSpPr/>
      </dsp:nvSpPr>
      <dsp:spPr bwMode="white">
        <a:xfrm>
          <a:off x="418158" y="3549533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3373333"/>
            <a:satOff val="13856"/>
            <a:lumOff val="2179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接到公司</a:t>
          </a:r>
        </a:p>
      </dsp:txBody>
      <dsp:txXfrm>
        <a:off x="418158" y="3549533"/>
        <a:ext cx="824810" cy="824810"/>
      </dsp:txXfrm>
    </dsp:sp>
    <dsp:sp modelId="{0BD51A9D-7728-493E-86EE-687011DC1A49}">
      <dsp:nvSpPr>
        <dsp:cNvPr id="10" name="等腰三角形 9"/>
        <dsp:cNvSpPr/>
      </dsp:nvSpPr>
      <dsp:spPr bwMode="white">
        <a:xfrm rot="5375795">
          <a:off x="1539844" y="3786112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3795000"/>
            <a:satOff val="15588"/>
            <a:lumOff val="2451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5375795">
        <a:off x="1539844" y="3786112"/>
        <a:ext cx="432809" cy="338617"/>
      </dsp:txXfrm>
    </dsp:sp>
    <dsp:sp modelId="{FE7B1AF3-44C1-40C5-9DC9-13DCC291E5AE}">
      <dsp:nvSpPr>
        <dsp:cNvPr id="12" name="椭圆 11"/>
        <dsp:cNvSpPr/>
      </dsp:nvSpPr>
      <dsp:spPr bwMode="white">
        <a:xfrm>
          <a:off x="2269529" y="3536498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5060000"/>
            <a:satOff val="20784"/>
            <a:lumOff val="3268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部门参观</a:t>
          </a:r>
        </a:p>
      </dsp:txBody>
      <dsp:txXfrm>
        <a:off x="2269529" y="3536498"/>
        <a:ext cx="824810" cy="824810"/>
      </dsp:txXfrm>
    </dsp:sp>
    <dsp:sp modelId="{F609F3E9-DA49-4A3E-98F7-D2FBA2C127B3}">
      <dsp:nvSpPr>
        <dsp:cNvPr id="13" name="等腰三角形 12"/>
        <dsp:cNvSpPr/>
      </dsp:nvSpPr>
      <dsp:spPr bwMode="white">
        <a:xfrm>
          <a:off x="2465529" y="2944892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5692500"/>
            <a:satOff val="23382"/>
            <a:lumOff val="3676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2465529" y="2944892"/>
        <a:ext cx="432809" cy="338617"/>
      </dsp:txXfrm>
    </dsp:sp>
    <dsp:sp modelId="{1C413FAF-E664-4D6F-955C-D7100F587CF5}">
      <dsp:nvSpPr>
        <dsp:cNvPr id="15" name="椭圆 14"/>
        <dsp:cNvSpPr/>
      </dsp:nvSpPr>
      <dsp:spPr bwMode="white">
        <a:xfrm>
          <a:off x="2269529" y="1867094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6746666"/>
            <a:satOff val="27712"/>
            <a:lumOff val="4357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技术交流</a:t>
          </a:r>
        </a:p>
      </dsp:txBody>
      <dsp:txXfrm>
        <a:off x="2269529" y="1867094"/>
        <a:ext cx="824810" cy="824810"/>
      </dsp:txXfrm>
    </dsp:sp>
    <dsp:sp modelId="{16A8C8D2-2F47-406D-AD63-1C2EF3C43C33}">
      <dsp:nvSpPr>
        <dsp:cNvPr id="16" name="等腰三角形 15"/>
        <dsp:cNvSpPr/>
      </dsp:nvSpPr>
      <dsp:spPr bwMode="white">
        <a:xfrm>
          <a:off x="2465529" y="1275488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7590000"/>
            <a:satOff val="31176"/>
            <a:lumOff val="4902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2465529" y="1275488"/>
        <a:ext cx="432809" cy="338617"/>
      </dsp:txXfrm>
    </dsp:sp>
    <dsp:sp modelId="{948DCE9C-9D95-4BBD-A427-712692DE60FF}">
      <dsp:nvSpPr>
        <dsp:cNvPr id="18" name="椭圆 17"/>
        <dsp:cNvSpPr/>
      </dsp:nvSpPr>
      <dsp:spPr bwMode="white">
        <a:xfrm>
          <a:off x="2269529" y="197689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8433333"/>
            <a:satOff val="34641"/>
            <a:lumOff val="5447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高管会晤</a:t>
          </a:r>
        </a:p>
      </dsp:txBody>
      <dsp:txXfrm>
        <a:off x="2269529" y="197689"/>
        <a:ext cx="824810" cy="824810"/>
      </dsp:txXfrm>
    </dsp:sp>
    <dsp:sp modelId="{95C0CC1D-4317-447B-A297-1143955218AB}">
      <dsp:nvSpPr>
        <dsp:cNvPr id="19" name="等腰三角形 18"/>
        <dsp:cNvSpPr/>
      </dsp:nvSpPr>
      <dsp:spPr bwMode="white">
        <a:xfrm rot="5424204">
          <a:off x="3391215" y="447303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9487500"/>
            <a:satOff val="38971"/>
            <a:lumOff val="6127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5424204">
        <a:off x="3391215" y="447303"/>
        <a:ext cx="432809" cy="338617"/>
      </dsp:txXfrm>
    </dsp:sp>
    <dsp:sp modelId="{0BE7BD34-8105-4394-93C9-389ACE195A33}">
      <dsp:nvSpPr>
        <dsp:cNvPr id="21" name="椭圆 20"/>
        <dsp:cNvSpPr/>
      </dsp:nvSpPr>
      <dsp:spPr bwMode="white">
        <a:xfrm>
          <a:off x="4120900" y="210724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10120000"/>
            <a:satOff val="41569"/>
            <a:lumOff val="6536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送出公司</a:t>
          </a:r>
        </a:p>
      </dsp:txBody>
      <dsp:txXfrm>
        <a:off x="4120900" y="210724"/>
        <a:ext cx="824810" cy="824810"/>
      </dsp:txXfrm>
    </dsp:sp>
    <dsp:sp modelId="{4B172269-D87D-4A3F-BF88-F537A7F7F1F4}">
      <dsp:nvSpPr>
        <dsp:cNvPr id="22" name="等腰三角形 21"/>
        <dsp:cNvSpPr/>
      </dsp:nvSpPr>
      <dsp:spPr bwMode="white">
        <a:xfrm rot="10799999">
          <a:off x="4316900" y="1288523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11385000"/>
            <a:satOff val="46765"/>
            <a:lumOff val="7353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10799999">
        <a:off x="4316900" y="1288523"/>
        <a:ext cx="432809" cy="338617"/>
      </dsp:txXfrm>
    </dsp:sp>
    <dsp:sp modelId="{2F5C155B-CC8D-4376-86F7-8D922BD47FC7}">
      <dsp:nvSpPr>
        <dsp:cNvPr id="24" name="椭圆 23"/>
        <dsp:cNvSpPr/>
      </dsp:nvSpPr>
      <dsp:spPr bwMode="white">
        <a:xfrm>
          <a:off x="4120900" y="1880129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11806666"/>
            <a:satOff val="48497"/>
            <a:lumOff val="7625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餐饮招待</a:t>
          </a:r>
        </a:p>
      </dsp:txBody>
      <dsp:txXfrm>
        <a:off x="4120900" y="1880129"/>
        <a:ext cx="824810" cy="824810"/>
      </dsp:txXfrm>
    </dsp:sp>
    <dsp:sp modelId="{BE27CC38-46AC-4BF2-8E43-3EA4A58E8166}">
      <dsp:nvSpPr>
        <dsp:cNvPr id="25" name="等腰三角形 24"/>
        <dsp:cNvSpPr/>
      </dsp:nvSpPr>
      <dsp:spPr bwMode="white">
        <a:xfrm rot="10799999">
          <a:off x="4316900" y="2957928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13282500"/>
            <a:satOff val="54559"/>
            <a:lumOff val="8578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10799999">
        <a:off x="4316900" y="2957928"/>
        <a:ext cx="432809" cy="338617"/>
      </dsp:txXfrm>
    </dsp:sp>
    <dsp:sp modelId="{48AACA3C-4F16-4802-A0CD-13F5C66B45A8}">
      <dsp:nvSpPr>
        <dsp:cNvPr id="27" name="椭圆 26"/>
        <dsp:cNvSpPr/>
      </dsp:nvSpPr>
      <dsp:spPr bwMode="white">
        <a:xfrm>
          <a:off x="4120900" y="3549533"/>
          <a:ext cx="824810" cy="824810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13493333"/>
            <a:satOff val="55425"/>
            <a:lumOff val="8715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20320" tIns="20320" rIns="20320" bIns="2032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游玩安排</a:t>
          </a:r>
        </a:p>
      </dsp:txBody>
      <dsp:txXfrm>
        <a:off x="4120900" y="3549533"/>
        <a:ext cx="824810" cy="824810"/>
      </dsp:txXfrm>
    </dsp:sp>
    <dsp:sp modelId="{8B07FCFA-9547-430C-BF88-2C5A2ECAD024}">
      <dsp:nvSpPr>
        <dsp:cNvPr id="28" name="等腰三角形 27"/>
        <dsp:cNvSpPr/>
      </dsp:nvSpPr>
      <dsp:spPr bwMode="white">
        <a:xfrm rot="5375795">
          <a:off x="5139639" y="3786837"/>
          <a:ext cx="432809" cy="338617"/>
        </a:xfrm>
        <a:prstGeom prst="triangle">
          <a:avLst/>
        </a:prstGeom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hemeClr val="lt1"/>
        </a:lnRef>
        <a:fillRef idx="1">
          <a:schemeClr val="accent5">
            <a:hueOff val="-15180000"/>
            <a:satOff val="62353"/>
            <a:lumOff val="980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 rot="5375795">
        <a:off x="5139639" y="3786837"/>
        <a:ext cx="432809" cy="338617"/>
      </dsp:txXfrm>
    </dsp:sp>
    <dsp:sp modelId="{05DDCA74-DFE5-4AF2-96D2-86BE81BE29F1}">
      <dsp:nvSpPr>
        <dsp:cNvPr id="29" name="椭圆 28"/>
        <dsp:cNvSpPr/>
      </dsp:nvSpPr>
      <dsp:spPr bwMode="white">
        <a:xfrm>
          <a:off x="5766377" y="3330605"/>
          <a:ext cx="1236596" cy="1236596"/>
        </a:xfrm>
        <a:prstGeom prst="ellipse">
          <a:avLst/>
        </a:prstGeom>
        <a:sp3d prstMaterial="plastic">
          <a:bevelT w="127000" h="25400" prst="relaxedInset"/>
        </a:sp3d>
      </dsp:spPr>
      <dsp:style>
        <a:lnRef idx="0">
          <a:schemeClr val="lt1"/>
        </a:lnRef>
        <a:fillRef idx="3">
          <a:schemeClr val="accent5">
            <a:hueOff val="-15180000"/>
            <a:satOff val="62353"/>
            <a:lumOff val="980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Body>
        <a:bodyPr lIns="31750" tIns="31750" rIns="31750" bIns="31750" anchor="ctr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送客</a:t>
          </a:r>
          <a:br>
            <a:rPr lang="en-US" altLang="zh-CN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</a:br>
          <a:r>
            <a:rPr lang="zh-CN" altLang="en-US" b="1" cap="none" dirty="0">
              <a:effectLst/>
              <a:latin typeface="微软雅黑" panose="020B0503020204020204" pitchFamily="34" charset="-122"/>
              <a:ea typeface="微软雅黑" panose="020B0503020204020204" pitchFamily="34" charset="-122"/>
            </a:rPr>
            <a:t>出发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766377" y="3330605"/>
        <a:ext cx="1236596" cy="1236596"/>
      </dsp:txXfrm>
    </dsp:sp>
    <dsp:sp modelId="{06D8C357-4377-4C72-8686-88B2F2F7A610}">
      <dsp:nvSpPr>
        <dsp:cNvPr id="5" name="椭圆 4" hidden="1"/>
        <dsp:cNvSpPr/>
      </dsp:nvSpPr>
      <dsp:spPr>
        <a:xfrm>
          <a:off x="212265" y="1674236"/>
          <a:ext cx="1236596" cy="1236596"/>
        </a:xfrm>
        <a:prstGeom prst="ellipse">
          <a:avLst/>
        </a:prstGeom>
      </dsp:spPr>
      <dsp:txXfrm>
        <a:off x="212265" y="1674236"/>
        <a:ext cx="1236596" cy="1236596"/>
      </dsp:txXfrm>
    </dsp:sp>
    <dsp:sp modelId="{06D5FCC7-5850-4F4E-AE7D-F0789CD355AE}">
      <dsp:nvSpPr>
        <dsp:cNvPr id="8" name="椭圆 7" hidden="1"/>
        <dsp:cNvSpPr/>
      </dsp:nvSpPr>
      <dsp:spPr>
        <a:xfrm>
          <a:off x="212265" y="3343640"/>
          <a:ext cx="1236596" cy="1236596"/>
        </a:xfrm>
        <a:prstGeom prst="ellipse">
          <a:avLst/>
        </a:prstGeom>
      </dsp:spPr>
      <dsp:txXfrm>
        <a:off x="212265" y="3343640"/>
        <a:ext cx="1236596" cy="1236596"/>
      </dsp:txXfrm>
    </dsp:sp>
    <dsp:sp modelId="{D8BDC795-2149-4407-96FC-FD62A25442D7}">
      <dsp:nvSpPr>
        <dsp:cNvPr id="11" name="椭圆 10" hidden="1"/>
        <dsp:cNvSpPr/>
      </dsp:nvSpPr>
      <dsp:spPr>
        <a:xfrm>
          <a:off x="2063636" y="3330605"/>
          <a:ext cx="1236596" cy="1236596"/>
        </a:xfrm>
        <a:prstGeom prst="ellipse">
          <a:avLst/>
        </a:prstGeom>
      </dsp:spPr>
      <dsp:txXfrm>
        <a:off x="2063636" y="3330605"/>
        <a:ext cx="1236596" cy="1236596"/>
      </dsp:txXfrm>
    </dsp:sp>
    <dsp:sp modelId="{54514508-4E73-43E4-8F77-F70A29637441}">
      <dsp:nvSpPr>
        <dsp:cNvPr id="14" name="椭圆 13" hidden="1"/>
        <dsp:cNvSpPr/>
      </dsp:nvSpPr>
      <dsp:spPr>
        <a:xfrm>
          <a:off x="2063636" y="1661200"/>
          <a:ext cx="1236596" cy="1236596"/>
        </a:xfrm>
        <a:prstGeom prst="ellipse">
          <a:avLst/>
        </a:prstGeom>
      </dsp:spPr>
      <dsp:txXfrm>
        <a:off x="2063636" y="1661200"/>
        <a:ext cx="1236596" cy="1236596"/>
      </dsp:txXfrm>
    </dsp:sp>
    <dsp:sp modelId="{8C872116-3E94-4B1E-84EC-025C29F0C36F}">
      <dsp:nvSpPr>
        <dsp:cNvPr id="17" name="椭圆 16" hidden="1"/>
        <dsp:cNvSpPr/>
      </dsp:nvSpPr>
      <dsp:spPr>
        <a:xfrm>
          <a:off x="2063636" y="-8204"/>
          <a:ext cx="1236596" cy="1236596"/>
        </a:xfrm>
        <a:prstGeom prst="ellipse">
          <a:avLst/>
        </a:prstGeom>
      </dsp:spPr>
      <dsp:txXfrm>
        <a:off x="2063636" y="-8204"/>
        <a:ext cx="1236596" cy="1236596"/>
      </dsp:txXfrm>
    </dsp:sp>
    <dsp:sp modelId="{662F8307-845C-4DB4-B744-E3D8761F2C83}">
      <dsp:nvSpPr>
        <dsp:cNvPr id="20" name="椭圆 19" hidden="1"/>
        <dsp:cNvSpPr/>
      </dsp:nvSpPr>
      <dsp:spPr>
        <a:xfrm>
          <a:off x="3915006" y="4831"/>
          <a:ext cx="1236596" cy="1236596"/>
        </a:xfrm>
        <a:prstGeom prst="ellipse">
          <a:avLst/>
        </a:prstGeom>
      </dsp:spPr>
      <dsp:txXfrm>
        <a:off x="3915006" y="4831"/>
        <a:ext cx="1236596" cy="1236596"/>
      </dsp:txXfrm>
    </dsp:sp>
    <dsp:sp modelId="{A344F4B5-3CA4-4DEF-979C-7B6B2DFF9DE2}">
      <dsp:nvSpPr>
        <dsp:cNvPr id="23" name="椭圆 22" hidden="1"/>
        <dsp:cNvSpPr/>
      </dsp:nvSpPr>
      <dsp:spPr>
        <a:xfrm>
          <a:off x="3915006" y="1674236"/>
          <a:ext cx="1236596" cy="1236596"/>
        </a:xfrm>
        <a:prstGeom prst="ellipse">
          <a:avLst/>
        </a:prstGeom>
      </dsp:spPr>
      <dsp:txXfrm>
        <a:off x="3915006" y="1674236"/>
        <a:ext cx="1236596" cy="1236596"/>
      </dsp:txXfrm>
    </dsp:sp>
    <dsp:sp modelId="{E371100E-C23B-4121-95FF-959D97288878}">
      <dsp:nvSpPr>
        <dsp:cNvPr id="26" name="椭圆 25" hidden="1"/>
        <dsp:cNvSpPr/>
      </dsp:nvSpPr>
      <dsp:spPr>
        <a:xfrm>
          <a:off x="3915006" y="3343640"/>
          <a:ext cx="1236596" cy="1236596"/>
        </a:xfrm>
        <a:prstGeom prst="ellipse">
          <a:avLst/>
        </a:prstGeom>
      </dsp:spPr>
      <dsp:txXfrm>
        <a:off x="3915006" y="3343640"/>
        <a:ext cx="1236596" cy="12365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ar" val="2.5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type="rect" r:blip="" rot="4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 rot="4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 rot="4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 rot="4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 rot="4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type="rect" r:blip="" rot="4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4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4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4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 rot="4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type="rect" r:blip="" rot="-4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 rot="-4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type="rect" r:blip="" rot="4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4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4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4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 rot="4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4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type="rect" r:blip="" rot="4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 rot="-4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 rot="-4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 rot="-4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type="rect" r:blip="" rot="-4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-4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-4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-4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type="rect" r:blip="" rot="4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4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 rot="4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4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4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4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4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4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4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type="rect" r:blip="" rot="-4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-4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-4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type="roundRect" r:blip="" rot="-4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 rot="-4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type="rect" r:blip="" rot="-4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type="rect" r:blip="" rot="4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4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4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4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4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4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4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4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 rot="-4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 rot="-4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type="rect" r:blip="" rot="-4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type="roundRect" r:blip="" rot="-4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 rot="-4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-4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-4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-4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-4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-4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 rot="-4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type="rect" r:blip="" rot="-4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-4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-4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-4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-4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-4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-4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type="roundRect" r:blip="" rot="-4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type="round2SameRect" r:blip="" rot="90">
                    <dgm:adjLst/>
                  </dgm:shape>
                </dgm:if>
                <dgm:else name="Name12">
                  <dgm:shape xmlns:r="http://schemas.openxmlformats.org/officeDocument/2006/relationships" type="round2SameRect" r:blip="" rot="-90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contDir" val="revDir"/>
          <dgm:param type="grDir" val="tL"/>
          <dgm:param type="flowDir" val="col"/>
        </dgm:alg>
      </dgm:if>
      <dgm:else name="Name2">
        <dgm:alg type="snake">
          <dgm:param type="contDir" val="revDir"/>
          <dgm:param type="grDir" val="tR"/>
          <dgm:param type="flowDir" val="co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srcNode" val="firstNode"/>
                    <dgm:param type="dstNode" val="shape"/>
                    <dgm:param type="begPts" val="auto"/>
                    <dgm:param type="endPts" val="auto"/>
                  </dgm:alg>
                </dgm:if>
                <dgm:if name="Name13" axis="self" ptType="sibTrans" func="revPos" op="equ" val="1">
                  <dgm:alg type="conn">
                    <dgm:param type="srcNode" val="shape"/>
                    <dgm:param type="dstNode" val="lastNode"/>
                    <dgm:param type="begPts" val="auto"/>
                    <dgm:param type="endPts" val="auto"/>
                  </dgm:alg>
                </dgm:if>
                <dgm:else name="Name14">
                  <dgm:alg type="conn">
                    <dgm:param type="srcNode" val="shape"/>
                    <dgm:param type="dstNode" val="shape"/>
                    <dgm:param type="begPts" val="auto"/>
                    <dgm:param type="endPts" val="auto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srcNode" val="firstNode"/>
                    <dgm:param type="dstNode" val="shape"/>
                    <dgm:param type="begPts" val="auto"/>
                    <dgm:param type="endPts" val="auto"/>
                  </dgm:alg>
                </dgm:if>
                <dgm:if name="Name18" axis="self" ptType="sibTrans" func="revPos" op="equ" val="1">
                  <dgm:alg type="conn">
                    <dgm:param type="srcNode" val="shape"/>
                    <dgm:param type="dstNode" val="lastNode"/>
                    <dgm:param type="begPts" val="auto"/>
                    <dgm:param type="endPts" val="auto"/>
                  </dgm:alg>
                </dgm:if>
                <dgm:else name="Name19">
                  <dgm:alg type="conn">
                    <dgm:param type="srcNode" val="shape"/>
                    <dgm:param type="dstNode" val="shape"/>
                    <dgm:param type="begPts" val="auto"/>
                    <dgm:param type="endPts" val="auto"/>
                  </dgm:alg>
                </dgm:else>
              </dgm:choose>
            </dgm:else>
          </dgm:choose>
          <dgm:shape xmlns:r="http://schemas.openxmlformats.org/officeDocument/2006/relationships" type="triangle" r:blip="" rot="90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540BF-D09C-4D5A-8537-027733DB7B5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78B2CE-8A6B-4F89-91F6-8FFF86557BB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社会关系：金蝶的社会地位，例如金蝶在客户所在的区域的政府关系，与客户是否有交集</a:t>
            </a:r>
            <a:endParaRPr lang="en-US" altLang="zh-CN" dirty="0"/>
          </a:p>
          <a:p>
            <a:r>
              <a:rPr lang="zh-CN" altLang="en-US" dirty="0"/>
              <a:t>顾问能力：考察顾问的水平利润价值：客户通过购买这个服务能够获得什么价值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78B2CE-8A6B-4F89-91F6-8FFF86557B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4541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948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E31301-9461-4AD9-BBCE-ACC7A74BF7B8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4643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3972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CACEED-0FB5-4F32-9F1C-A77E5A41AF79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4745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r>
              <a:rPr lang="zh-CN" altLang="en-US">
                <a:latin typeface="Arial" panose="020B0604020202020204" pitchFamily="34" charset="0"/>
              </a:rPr>
              <a:t>简单的问题也需要系统的解决方法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4996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8A533B-F895-40DE-891A-55C4FBA2C2B9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4848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6020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9B8AEE-2F43-4C9A-A336-6B48E5B4DEE7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4950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7044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64C98E-230F-421F-BD9A-6D575E5CE7AD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505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8068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A957DA-E8CD-4D69-912E-104832A72054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5155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9092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9DBF6C-65CD-4A46-B8A6-94FA427041EC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5257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48484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93ADA8-B521-4718-8FF9-AA8B8FCCC748}" type="slidenum">
              <a:rPr lang="en-US" altLang="zh-CN" smtClean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  <a:endParaRPr lang="zh-CN" altLang="en-US"/>
          </a:p>
          <a:p>
            <a:pPr lvl="1" eaLnBrk="1" latinLnBrk="0" hangingPunct="1"/>
            <a:r>
              <a:rPr lang="zh-CN" altLang="en-US"/>
              <a:t>第二级</a:t>
            </a:r>
            <a:endParaRPr lang="zh-CN" altLang="en-US"/>
          </a:p>
          <a:p>
            <a:pPr lvl="2" eaLnBrk="1" latinLnBrk="0" hangingPunct="1"/>
            <a:r>
              <a:rPr lang="zh-CN" altLang="en-US"/>
              <a:t>第三级</a:t>
            </a:r>
            <a:endParaRPr lang="zh-CN" altLang="en-US"/>
          </a:p>
          <a:p>
            <a:pPr lvl="3" eaLnBrk="1" latinLnBrk="0" hangingPunct="1"/>
            <a:r>
              <a:rPr lang="zh-CN" altLang="en-US"/>
              <a:t>第四级</a:t>
            </a:r>
            <a:endParaRPr lang="zh-CN" altLang="en-US"/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2" cstate="print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3" cstate="print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  <a:endParaRPr kumimoji="0" lang="zh-CN" altLang="en-US"/>
          </a:p>
          <a:p>
            <a:pPr lvl="1" eaLnBrk="1" latinLnBrk="0" hangingPunct="1"/>
            <a:r>
              <a:rPr kumimoji="0" lang="zh-CN" altLang="en-US"/>
              <a:t>第二级</a:t>
            </a:r>
            <a:endParaRPr kumimoji="0" lang="zh-CN" altLang="en-US"/>
          </a:p>
          <a:p>
            <a:pPr lvl="2" eaLnBrk="1" latinLnBrk="0" hangingPunct="1"/>
            <a:r>
              <a:rPr kumimoji="0" lang="zh-CN" altLang="en-US"/>
              <a:t>第三级</a:t>
            </a:r>
            <a:endParaRPr kumimoji="0" lang="zh-CN" altLang="en-US"/>
          </a:p>
          <a:p>
            <a:pPr lvl="3" eaLnBrk="1" latinLnBrk="0" hangingPunct="1"/>
            <a:r>
              <a:rPr kumimoji="0" lang="zh-CN" altLang="en-US"/>
              <a:t>第四级</a:t>
            </a:r>
            <a:endParaRPr kumimoji="0" lang="zh-CN" altLang="en-US"/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 panose="05020102010507070707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 panose="05020102010507070707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 panose="05020102010507070707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 panose="05020102010507070707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 panose="05020102010507070707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hyperlink" Target="http://p2.iecool.com/show/423/17653.htm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3.xml"/><Relationship Id="rId4" Type="http://schemas.openxmlformats.org/officeDocument/2006/relationships/diagramColors" Target="../diagrams/colors3.xml"/><Relationship Id="rId3" Type="http://schemas.openxmlformats.org/officeDocument/2006/relationships/diagramQuickStyle" Target="../diagrams/quickStyle3.xml"/><Relationship Id="rId2" Type="http://schemas.openxmlformats.org/officeDocument/2006/relationships/diagramLayout" Target="../diagrams/layout3.xml"/><Relationship Id="rId1" Type="http://schemas.openxmlformats.org/officeDocument/2006/relationships/diagramData" Target="../diagrams/data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4.xml"/><Relationship Id="rId4" Type="http://schemas.openxmlformats.org/officeDocument/2006/relationships/diagramColors" Target="../diagrams/colors4.xml"/><Relationship Id="rId3" Type="http://schemas.openxmlformats.org/officeDocument/2006/relationships/diagramQuickStyle" Target="../diagrams/quickStyle4.xml"/><Relationship Id="rId2" Type="http://schemas.openxmlformats.org/officeDocument/2006/relationships/diagramLayout" Target="../diagrams/layout4.xml"/><Relationship Id="rId1" Type="http://schemas.openxmlformats.org/officeDocument/2006/relationships/diagramData" Target="../diagrams/data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5.xml"/><Relationship Id="rId4" Type="http://schemas.openxmlformats.org/officeDocument/2006/relationships/diagramColors" Target="../diagrams/colors5.xml"/><Relationship Id="rId3" Type="http://schemas.openxmlformats.org/officeDocument/2006/relationships/diagramQuickStyle" Target="../diagrams/quickStyle5.xml"/><Relationship Id="rId2" Type="http://schemas.openxmlformats.org/officeDocument/2006/relationships/diagramLayout" Target="../diagrams/layout5.xml"/><Relationship Id="rId1" Type="http://schemas.openxmlformats.org/officeDocument/2006/relationships/diagramData" Target="../diagrams/data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jpeg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diagramColors" Target="../diagrams/colors7.xml"/><Relationship Id="rId8" Type="http://schemas.openxmlformats.org/officeDocument/2006/relationships/diagramQuickStyle" Target="../diagrams/quickStyle7.xml"/><Relationship Id="rId7" Type="http://schemas.openxmlformats.org/officeDocument/2006/relationships/diagramLayout" Target="../diagrams/layout7.xml"/><Relationship Id="rId6" Type="http://schemas.openxmlformats.org/officeDocument/2006/relationships/diagramData" Target="../diagrams/data7.xml"/><Relationship Id="rId5" Type="http://schemas.microsoft.com/office/2007/relationships/diagramDrawing" Target="../diagrams/drawing6.xml"/><Relationship Id="rId4" Type="http://schemas.openxmlformats.org/officeDocument/2006/relationships/diagramColors" Target="../diagrams/colors6.xml"/><Relationship Id="rId3" Type="http://schemas.openxmlformats.org/officeDocument/2006/relationships/diagramQuickStyle" Target="../diagrams/quickStyle6.xml"/><Relationship Id="rId2" Type="http://schemas.openxmlformats.org/officeDocument/2006/relationships/diagramLayout" Target="../diagrams/layout6.xml"/><Relationship Id="rId11" Type="http://schemas.openxmlformats.org/officeDocument/2006/relationships/slideLayout" Target="../slideLayouts/slideLayout7.xml"/><Relationship Id="rId10" Type="http://schemas.microsoft.com/office/2007/relationships/diagramDrawing" Target="../diagrams/drawing7.xml"/><Relationship Id="rId1" Type="http://schemas.openxmlformats.org/officeDocument/2006/relationships/diagramData" Target="../diagrams/data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2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2.jpeg"/></Relationships>
</file>

<file path=ppt/slides/_rels/slide4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microsoft.com/office/2007/relationships/diagramDrawing" Target="../diagrams/drawing8.xml"/><Relationship Id="rId4" Type="http://schemas.openxmlformats.org/officeDocument/2006/relationships/diagramColors" Target="../diagrams/colors8.xml"/><Relationship Id="rId3" Type="http://schemas.openxmlformats.org/officeDocument/2006/relationships/diagramQuickStyle" Target="../diagrams/quickStyle8.xml"/><Relationship Id="rId2" Type="http://schemas.openxmlformats.org/officeDocument/2006/relationships/diagramLayout" Target="../diagrams/layout8.xml"/><Relationship Id="rId1" Type="http://schemas.openxmlformats.org/officeDocument/2006/relationships/diagramData" Target="../diagrams/data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1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矩形 4"/>
          <p:cNvSpPr>
            <a:spLocks noChangeArrowheads="1"/>
          </p:cNvSpPr>
          <p:nvPr/>
        </p:nvSpPr>
        <p:spPr bwMode="auto">
          <a:xfrm>
            <a:off x="1214414" y="1428736"/>
            <a:ext cx="7115175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大项目售前顾问</a:t>
            </a:r>
            <a:endParaRPr lang="en-US" altLang="zh-CN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6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十项技能分享</a:t>
            </a:r>
            <a:endParaRPr lang="en-US" altLang="zh-CN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 descr="广告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1730" y="3716655"/>
            <a:ext cx="5029835" cy="24961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.zdnet.com.cn/1/891/li7njepZumwjo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303463" y="0"/>
            <a:ext cx="6840537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副标题 3"/>
          <p:cNvSpPr txBox="1"/>
          <p:nvPr/>
        </p:nvSpPr>
        <p:spPr>
          <a:xfrm>
            <a:off x="142875" y="1142984"/>
            <a:ext cx="3500438" cy="2857500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别做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四拍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型销售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、一拍脑袋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、二拍胸脯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、三拍大腿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、四拍屁股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0" y="0"/>
            <a:ext cx="8929688" cy="928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273050" indent="-273050" fontAlgn="auto">
              <a:spcBef>
                <a:spcPct val="20000"/>
              </a:spcBef>
              <a:spcAft>
                <a:spcPts val="0"/>
              </a:spcAft>
              <a:buSzPct val="95000"/>
              <a:defRPr/>
            </a:pPr>
            <a:r>
              <a:rPr lang="zh-CN" altLang="en-US" sz="4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售前</a:t>
            </a:r>
            <a:r>
              <a:rPr lang="en-US" altLang="zh-CN" sz="4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4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没有硝烟的战争</a:t>
            </a:r>
            <a:endParaRPr lang="en-US" altLang="zh-CN" sz="3200" kern="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068" y="5572140"/>
            <a:ext cx="8275022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讲述售前过程中的技能，售前不仅仅是售前顾问做的事，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也不是销售做的事，而是大家共同朝着一个目标前进的过程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0" y="0"/>
            <a:ext cx="4434227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怎么改变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技能改变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14348" y="1000108"/>
            <a:ext cx="7643866" cy="44012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技能一、售前分析能力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技能二、拜访前准备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技能三、结构化你的知识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技能四：公司介绍必备技能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技能五、售前调研必备技能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技能六、解决方案绝杀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技能七、做好产品演示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技能八、灵活应变现场技术答疑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技能九、如何接待客户公司考察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技能十、安排好公司典型客户参观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irculer_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243263" y="2884476"/>
            <a:ext cx="2309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Arc 4"/>
          <p:cNvSpPr/>
          <p:nvPr/>
        </p:nvSpPr>
        <p:spPr bwMode="gray">
          <a:xfrm rot="5400000" flipH="1" flipV="1">
            <a:off x="2695575" y="3443276"/>
            <a:ext cx="2279650" cy="1174750"/>
          </a:xfrm>
          <a:custGeom>
            <a:avLst/>
            <a:gdLst>
              <a:gd name="T0" fmla="*/ 0 w 43192"/>
              <a:gd name="T1" fmla="*/ 2147483647 h 21809"/>
              <a:gd name="T2" fmla="*/ 2147483647 w 43192"/>
              <a:gd name="T3" fmla="*/ 2147483647 h 21809"/>
              <a:gd name="T4" fmla="*/ 2147483647 w 43192"/>
              <a:gd name="T5" fmla="*/ 2147483647 h 21809"/>
              <a:gd name="T6" fmla="*/ 0 60000 65536"/>
              <a:gd name="T7" fmla="*/ 0 60000 65536"/>
              <a:gd name="T8" fmla="*/ 0 60000 65536"/>
              <a:gd name="T9" fmla="*/ 0 w 43192"/>
              <a:gd name="T10" fmla="*/ 0 h 21809"/>
              <a:gd name="T11" fmla="*/ 43192 w 43192"/>
              <a:gd name="T12" fmla="*/ 21809 h 2180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92" h="21809" fill="none" extrusionOk="0">
                <a:moveTo>
                  <a:pt x="0" y="21001"/>
                </a:moveTo>
                <a:cubicBezTo>
                  <a:pt x="324" y="9309"/>
                  <a:pt x="9895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cubicBezTo>
                  <a:pt x="43192" y="21669"/>
                  <a:pt x="43191" y="21739"/>
                  <a:pt x="43190" y="21808"/>
                </a:cubicBezTo>
              </a:path>
              <a:path w="43192" h="21809" stroke="0" extrusionOk="0">
                <a:moveTo>
                  <a:pt x="0" y="21001"/>
                </a:moveTo>
                <a:cubicBezTo>
                  <a:pt x="324" y="9309"/>
                  <a:pt x="9895" y="-1"/>
                  <a:pt x="21592" y="0"/>
                </a:cubicBezTo>
                <a:cubicBezTo>
                  <a:pt x="33521" y="0"/>
                  <a:pt x="43192" y="9670"/>
                  <a:pt x="43192" y="21600"/>
                </a:cubicBezTo>
                <a:cubicBezTo>
                  <a:pt x="43192" y="21669"/>
                  <a:pt x="43191" y="21739"/>
                  <a:pt x="43190" y="21808"/>
                </a:cubicBezTo>
                <a:lnTo>
                  <a:pt x="21592" y="21600"/>
                </a:lnTo>
                <a:close/>
              </a:path>
            </a:pathLst>
          </a:custGeom>
          <a:solidFill>
            <a:schemeClr val="accent1">
              <a:alpha val="50195"/>
            </a:schemeClr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4" name="Arc 5"/>
          <p:cNvSpPr/>
          <p:nvPr/>
        </p:nvSpPr>
        <p:spPr bwMode="ltGray">
          <a:xfrm rot="-5109568" flipH="1" flipV="1">
            <a:off x="3796507" y="3459944"/>
            <a:ext cx="2279650" cy="1230313"/>
          </a:xfrm>
          <a:custGeom>
            <a:avLst/>
            <a:gdLst>
              <a:gd name="T0" fmla="*/ 2147483647 w 43180"/>
              <a:gd name="T1" fmla="*/ 2147483647 h 23297"/>
              <a:gd name="T2" fmla="*/ 2147483647 w 43180"/>
              <a:gd name="T3" fmla="*/ 2147483647 h 23297"/>
              <a:gd name="T4" fmla="*/ 2147483647 w 43180"/>
              <a:gd name="T5" fmla="*/ 2147483647 h 23297"/>
              <a:gd name="T6" fmla="*/ 0 60000 65536"/>
              <a:gd name="T7" fmla="*/ 0 60000 65536"/>
              <a:gd name="T8" fmla="*/ 0 60000 65536"/>
              <a:gd name="T9" fmla="*/ 0 w 43180"/>
              <a:gd name="T10" fmla="*/ 0 h 23297"/>
              <a:gd name="T11" fmla="*/ 43180 w 43180"/>
              <a:gd name="T12" fmla="*/ 23297 h 232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180" h="23297" fill="none" extrusionOk="0">
                <a:moveTo>
                  <a:pt x="66" y="23297"/>
                </a:moveTo>
                <a:cubicBezTo>
                  <a:pt x="22" y="22732"/>
                  <a:pt x="0" y="2216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167" y="-1"/>
                  <a:pt x="42681" y="9112"/>
                  <a:pt x="43179" y="20669"/>
                </a:cubicBezTo>
              </a:path>
              <a:path w="43180" h="23297" stroke="0" extrusionOk="0">
                <a:moveTo>
                  <a:pt x="66" y="23297"/>
                </a:moveTo>
                <a:cubicBezTo>
                  <a:pt x="22" y="22732"/>
                  <a:pt x="0" y="2216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167" y="-1"/>
                  <a:pt x="42681" y="9112"/>
                  <a:pt x="43179" y="20669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2">
              <a:alpha val="50195"/>
            </a:schemeClr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6"/>
          <p:cNvGrpSpPr/>
          <p:nvPr/>
        </p:nvGrpSpPr>
        <p:grpSpPr bwMode="auto">
          <a:xfrm rot="-3733502" flipH="1" flipV="1">
            <a:off x="3913982" y="4433082"/>
            <a:ext cx="2005012" cy="485775"/>
            <a:chOff x="2532" y="1051"/>
            <a:chExt cx="893" cy="246"/>
          </a:xfrm>
        </p:grpSpPr>
        <p:grpSp>
          <p:nvGrpSpPr>
            <p:cNvPr id="3" name="Group 7"/>
            <p:cNvGrpSpPr/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15415" name="AutoShape 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16" name="AutoShape 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17" name="AutoShape 1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18" name="AutoShape 1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" name="Group 12"/>
            <p:cNvGrpSpPr/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15411" name="AutoShape 1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12" name="AutoShape 1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13" name="AutoShape 1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14" name="AutoShape 1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8F8F8">
                  <a:alpha val="3922"/>
                </a:srgb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5366" name="Text Box 17"/>
          <p:cNvSpPr txBox="1">
            <a:spLocks noChangeArrowheads="1"/>
          </p:cNvSpPr>
          <p:nvPr/>
        </p:nvSpPr>
        <p:spPr bwMode="auto">
          <a:xfrm>
            <a:off x="3481388" y="3865551"/>
            <a:ext cx="912812" cy="708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</a:t>
            </a:r>
            <a:endParaRPr lang="en-US" altLang="zh-CN" sz="4000" b="1" dirty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7" name="Text Box 18"/>
          <p:cNvSpPr txBox="1">
            <a:spLocks noChangeArrowheads="1"/>
          </p:cNvSpPr>
          <p:nvPr/>
        </p:nvSpPr>
        <p:spPr bwMode="auto">
          <a:xfrm>
            <a:off x="4481513" y="3519476"/>
            <a:ext cx="912812" cy="70802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2929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</a:t>
            </a:r>
            <a:endParaRPr lang="en-US" altLang="zh-CN" sz="4000" b="1" dirty="0">
              <a:solidFill>
                <a:srgbClr val="2929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8" name="Line 19"/>
          <p:cNvSpPr>
            <a:spLocks noChangeShapeType="1"/>
          </p:cNvSpPr>
          <p:nvPr/>
        </p:nvSpPr>
        <p:spPr bwMode="auto">
          <a:xfrm>
            <a:off x="3586163" y="2787639"/>
            <a:ext cx="342900" cy="1079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9" name="Line 20"/>
          <p:cNvSpPr>
            <a:spLocks noChangeShapeType="1"/>
          </p:cNvSpPr>
          <p:nvPr/>
        </p:nvSpPr>
        <p:spPr bwMode="auto">
          <a:xfrm flipV="1">
            <a:off x="3000375" y="4862501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0" name="Line 21"/>
          <p:cNvSpPr>
            <a:spLocks noChangeShapeType="1"/>
          </p:cNvSpPr>
          <p:nvPr/>
        </p:nvSpPr>
        <p:spPr bwMode="auto">
          <a:xfrm rot="18903867" flipV="1">
            <a:off x="3721100" y="5208576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1" name="Line 22"/>
          <p:cNvSpPr>
            <a:spLocks noChangeShapeType="1"/>
          </p:cNvSpPr>
          <p:nvPr/>
        </p:nvSpPr>
        <p:spPr bwMode="auto">
          <a:xfrm rot="2103433" flipV="1">
            <a:off x="2805113" y="4279889"/>
            <a:ext cx="249237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2" name="Line 23"/>
          <p:cNvSpPr>
            <a:spLocks noChangeShapeType="1"/>
          </p:cNvSpPr>
          <p:nvPr/>
        </p:nvSpPr>
        <p:spPr bwMode="auto">
          <a:xfrm rot="-6456755" flipH="1" flipV="1">
            <a:off x="4832350" y="2717789"/>
            <a:ext cx="342900" cy="10795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3" name="Line 24"/>
          <p:cNvSpPr>
            <a:spLocks noChangeShapeType="1"/>
          </p:cNvSpPr>
          <p:nvPr/>
        </p:nvSpPr>
        <p:spPr bwMode="auto">
          <a:xfrm rot="4384254" flipH="1">
            <a:off x="5589588" y="4591039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4" name="Line 25"/>
          <p:cNvSpPr>
            <a:spLocks noChangeShapeType="1"/>
          </p:cNvSpPr>
          <p:nvPr/>
        </p:nvSpPr>
        <p:spPr bwMode="auto">
          <a:xfrm rot="120645" flipH="1">
            <a:off x="5468938" y="3074976"/>
            <a:ext cx="247650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7722" name="AutoShape 26"/>
          <p:cNvSpPr>
            <a:spLocks noChangeArrowheads="1"/>
          </p:cNvSpPr>
          <p:nvPr/>
        </p:nvSpPr>
        <p:spPr bwMode="gray">
          <a:xfrm>
            <a:off x="2133600" y="2327264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6" name="AutoShape 27"/>
          <p:cNvSpPr>
            <a:spLocks noChangeArrowheads="1"/>
          </p:cNvSpPr>
          <p:nvPr/>
        </p:nvSpPr>
        <p:spPr bwMode="gray">
          <a:xfrm>
            <a:off x="2166938" y="2366951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/>
          </a:gradFill>
          <a:ln w="19050" algn="ctr">
            <a:solidFill>
              <a:srgbClr val="F8F8F8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7724" name="AutoShape 28"/>
          <p:cNvSpPr>
            <a:spLocks noChangeArrowheads="1"/>
          </p:cNvSpPr>
          <p:nvPr/>
        </p:nvSpPr>
        <p:spPr bwMode="gray">
          <a:xfrm flipH="1">
            <a:off x="4324350" y="1785926"/>
            <a:ext cx="1382713" cy="677863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25" name="AutoShape 29"/>
          <p:cNvSpPr>
            <a:spLocks noChangeArrowheads="1"/>
          </p:cNvSpPr>
          <p:nvPr/>
        </p:nvSpPr>
        <p:spPr bwMode="gray">
          <a:xfrm flipH="1">
            <a:off x="4360863" y="1824026"/>
            <a:ext cx="1300162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2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26" name="Rectangle 30"/>
          <p:cNvSpPr>
            <a:spLocks noChangeArrowheads="1"/>
          </p:cNvSpPr>
          <p:nvPr/>
        </p:nvSpPr>
        <p:spPr bwMode="auto">
          <a:xfrm>
            <a:off x="2228850" y="2471726"/>
            <a:ext cx="1211263" cy="4000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品牌资质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80" name="Rectangle 31"/>
          <p:cNvSpPr>
            <a:spLocks noChangeArrowheads="1"/>
          </p:cNvSpPr>
          <p:nvPr/>
        </p:nvSpPr>
        <p:spPr bwMode="auto">
          <a:xfrm>
            <a:off x="4372313" y="1900226"/>
            <a:ext cx="1210588" cy="40011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利润价值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728" name="AutoShape 32"/>
          <p:cNvSpPr>
            <a:spLocks noChangeArrowheads="1"/>
          </p:cNvSpPr>
          <p:nvPr/>
        </p:nvSpPr>
        <p:spPr bwMode="gray">
          <a:xfrm>
            <a:off x="1319213" y="4041764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82" name="AutoShape 33"/>
          <p:cNvSpPr>
            <a:spLocks noChangeArrowheads="1"/>
          </p:cNvSpPr>
          <p:nvPr/>
        </p:nvSpPr>
        <p:spPr bwMode="gray">
          <a:xfrm>
            <a:off x="1352550" y="4071942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/>
          </a:gradFill>
          <a:ln w="19050" algn="ctr">
            <a:solidFill>
              <a:srgbClr val="F8F8F8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7730" name="Rectangle 34"/>
          <p:cNvSpPr>
            <a:spLocks noChangeArrowheads="1"/>
          </p:cNvSpPr>
          <p:nvPr/>
        </p:nvSpPr>
        <p:spPr bwMode="auto">
          <a:xfrm>
            <a:off x="1429088" y="4222739"/>
            <a:ext cx="1210588" cy="400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技术实力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731" name="AutoShape 35"/>
          <p:cNvSpPr>
            <a:spLocks noChangeArrowheads="1"/>
          </p:cNvSpPr>
          <p:nvPr/>
        </p:nvSpPr>
        <p:spPr bwMode="gray">
          <a:xfrm>
            <a:off x="1616075" y="4911714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32" name="AutoShape 36"/>
          <p:cNvSpPr>
            <a:spLocks noChangeArrowheads="1"/>
          </p:cNvSpPr>
          <p:nvPr/>
        </p:nvSpPr>
        <p:spPr bwMode="gray">
          <a:xfrm>
            <a:off x="1649413" y="4951401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70000"/>
                </a:schemeClr>
              </a:gs>
              <a:gs pos="100000">
                <a:schemeClr val="accent1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33" name="Rectangle 37"/>
          <p:cNvSpPr>
            <a:spLocks noChangeArrowheads="1"/>
          </p:cNvSpPr>
          <p:nvPr/>
        </p:nvSpPr>
        <p:spPr bwMode="auto">
          <a:xfrm>
            <a:off x="1717675" y="5068876"/>
            <a:ext cx="1211263" cy="4000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关系影响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734" name="AutoShape 38"/>
          <p:cNvSpPr>
            <a:spLocks noChangeArrowheads="1"/>
          </p:cNvSpPr>
          <p:nvPr/>
        </p:nvSpPr>
        <p:spPr bwMode="gray">
          <a:xfrm>
            <a:off x="2786063" y="5534014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88" name="AutoShape 39"/>
          <p:cNvSpPr>
            <a:spLocks noChangeArrowheads="1"/>
          </p:cNvSpPr>
          <p:nvPr/>
        </p:nvSpPr>
        <p:spPr bwMode="gray">
          <a:xfrm>
            <a:off x="2819400" y="5573701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/>
          </a:gradFill>
          <a:ln w="19050" algn="ctr">
            <a:solidFill>
              <a:srgbClr val="F8F8F8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7736" name="Rectangle 40"/>
          <p:cNvSpPr>
            <a:spLocks noChangeArrowheads="1"/>
          </p:cNvSpPr>
          <p:nvPr/>
        </p:nvSpPr>
        <p:spPr bwMode="auto">
          <a:xfrm>
            <a:off x="2843550" y="5714989"/>
            <a:ext cx="1210588" cy="400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社会关系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737" name="AutoShape 41"/>
          <p:cNvSpPr>
            <a:spLocks noChangeArrowheads="1"/>
          </p:cNvSpPr>
          <p:nvPr/>
        </p:nvSpPr>
        <p:spPr bwMode="gray">
          <a:xfrm flipH="1">
            <a:off x="5737225" y="2520939"/>
            <a:ext cx="1382713" cy="677862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38" name="AutoShape 42"/>
          <p:cNvSpPr>
            <a:spLocks noChangeArrowheads="1"/>
          </p:cNvSpPr>
          <p:nvPr/>
        </p:nvSpPr>
        <p:spPr bwMode="gray">
          <a:xfrm flipH="1">
            <a:off x="5773738" y="2559039"/>
            <a:ext cx="1300162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2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92" name="Rectangle 43"/>
          <p:cNvSpPr>
            <a:spLocks noChangeArrowheads="1"/>
          </p:cNvSpPr>
          <p:nvPr/>
        </p:nvSpPr>
        <p:spPr bwMode="auto">
          <a:xfrm>
            <a:off x="6117868" y="2647939"/>
            <a:ext cx="697628" cy="40011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感觉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740" name="AutoShape 44"/>
          <p:cNvSpPr>
            <a:spLocks noChangeArrowheads="1"/>
          </p:cNvSpPr>
          <p:nvPr/>
        </p:nvSpPr>
        <p:spPr bwMode="gray">
          <a:xfrm flipH="1">
            <a:off x="6161088" y="3587739"/>
            <a:ext cx="1382712" cy="677862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41" name="AutoShape 45"/>
          <p:cNvSpPr>
            <a:spLocks noChangeArrowheads="1"/>
          </p:cNvSpPr>
          <p:nvPr/>
        </p:nvSpPr>
        <p:spPr bwMode="gray">
          <a:xfrm flipH="1">
            <a:off x="6197600" y="3625839"/>
            <a:ext cx="1300163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2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95" name="Rectangle 46"/>
          <p:cNvSpPr>
            <a:spLocks noChangeArrowheads="1"/>
          </p:cNvSpPr>
          <p:nvPr/>
        </p:nvSpPr>
        <p:spPr bwMode="auto">
          <a:xfrm>
            <a:off x="6543318" y="3719501"/>
            <a:ext cx="697628" cy="40011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价格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7743" name="AutoShape 47"/>
          <p:cNvSpPr>
            <a:spLocks noChangeArrowheads="1"/>
          </p:cNvSpPr>
          <p:nvPr/>
        </p:nvSpPr>
        <p:spPr bwMode="gray">
          <a:xfrm flipH="1">
            <a:off x="5891213" y="4608501"/>
            <a:ext cx="1382712" cy="677863"/>
          </a:xfrm>
          <a:prstGeom prst="roundRect">
            <a:avLst>
              <a:gd name="adj" fmla="val 50000"/>
            </a:avLst>
          </a:prstGeom>
          <a:solidFill>
            <a:srgbClr val="B2B2B2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7744" name="AutoShape 48"/>
          <p:cNvSpPr>
            <a:spLocks noChangeArrowheads="1"/>
          </p:cNvSpPr>
          <p:nvPr/>
        </p:nvSpPr>
        <p:spPr bwMode="gray">
          <a:xfrm flipH="1">
            <a:off x="5927725" y="4646601"/>
            <a:ext cx="1300163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2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98" name="Rectangle 49"/>
          <p:cNvSpPr>
            <a:spLocks noChangeArrowheads="1"/>
          </p:cNvSpPr>
          <p:nvPr/>
        </p:nvSpPr>
        <p:spPr bwMode="auto">
          <a:xfrm>
            <a:off x="6000750" y="4719626"/>
            <a:ext cx="1211263" cy="40005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把握需求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9" name="Line 50"/>
          <p:cNvSpPr>
            <a:spLocks noChangeShapeType="1"/>
          </p:cNvSpPr>
          <p:nvPr/>
        </p:nvSpPr>
        <p:spPr bwMode="auto">
          <a:xfrm rot="2147097" flipH="1">
            <a:off x="5776913" y="3824276"/>
            <a:ext cx="249237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" name="矩形 4"/>
          <p:cNvSpPr>
            <a:spLocks noChangeArrowheads="1"/>
          </p:cNvSpPr>
          <p:nvPr/>
        </p:nvSpPr>
        <p:spPr bwMode="auto">
          <a:xfrm>
            <a:off x="1000100" y="857232"/>
            <a:ext cx="6900862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是什么可以决定客户会选择你？</a:t>
            </a:r>
            <a:endParaRPr lang="en-US" altLang="zh-CN" sz="40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1" name="Line 22"/>
          <p:cNvSpPr>
            <a:spLocks noChangeShapeType="1"/>
          </p:cNvSpPr>
          <p:nvPr/>
        </p:nvSpPr>
        <p:spPr bwMode="auto">
          <a:xfrm rot="2103433" flipV="1">
            <a:off x="3005138" y="3386126"/>
            <a:ext cx="249237" cy="19050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9" name="AutoShape 32"/>
          <p:cNvSpPr>
            <a:spLocks noChangeArrowheads="1"/>
          </p:cNvSpPr>
          <p:nvPr/>
        </p:nvSpPr>
        <p:spPr bwMode="gray">
          <a:xfrm>
            <a:off x="1519238" y="3148001"/>
            <a:ext cx="1384300" cy="677863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AutoShape 33"/>
          <p:cNvSpPr>
            <a:spLocks noChangeArrowheads="1"/>
          </p:cNvSpPr>
          <p:nvPr/>
        </p:nvSpPr>
        <p:spPr bwMode="gray">
          <a:xfrm>
            <a:off x="1552575" y="3187689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70000"/>
                </a:schemeClr>
              </a:gs>
              <a:gs pos="100000">
                <a:schemeClr val="accent1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" name="Rectangle 34"/>
          <p:cNvSpPr>
            <a:spLocks noChangeArrowheads="1"/>
          </p:cNvSpPr>
          <p:nvPr/>
        </p:nvSpPr>
        <p:spPr bwMode="auto">
          <a:xfrm>
            <a:off x="1628775" y="3328976"/>
            <a:ext cx="1209675" cy="4000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行业口碑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AutoShape 38"/>
          <p:cNvSpPr>
            <a:spLocks noChangeArrowheads="1"/>
          </p:cNvSpPr>
          <p:nvPr/>
        </p:nvSpPr>
        <p:spPr bwMode="gray">
          <a:xfrm>
            <a:off x="4286250" y="5470514"/>
            <a:ext cx="1384300" cy="677862"/>
          </a:xfrm>
          <a:prstGeom prst="roundRect">
            <a:avLst>
              <a:gd name="adj" fmla="val 50000"/>
            </a:avLst>
          </a:prstGeom>
          <a:solidFill>
            <a:srgbClr val="C0C0C0"/>
          </a:solidFill>
          <a:ln w="57150" algn="ctr">
            <a:noFill/>
            <a:round/>
          </a:ln>
          <a:effectLst>
            <a:outerShdw dist="63500" dir="3187806" algn="ctr" rotWithShape="0">
              <a:srgbClr val="1C1C1C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" name="AutoShape 39"/>
          <p:cNvSpPr>
            <a:spLocks noChangeArrowheads="1"/>
          </p:cNvSpPr>
          <p:nvPr/>
        </p:nvSpPr>
        <p:spPr bwMode="gray">
          <a:xfrm>
            <a:off x="4319588" y="5510201"/>
            <a:ext cx="1301750" cy="5873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alpha val="70000"/>
                </a:schemeClr>
              </a:gs>
              <a:gs pos="100000">
                <a:schemeClr val="accent1">
                  <a:gamma/>
                  <a:tint val="43922"/>
                  <a:invGamma/>
                  <a:alpha val="70000"/>
                </a:schemeClr>
              </a:gs>
            </a:gsLst>
            <a:lin ang="5400000" scaled="1"/>
          </a:gradFill>
          <a:ln w="19050" algn="ctr">
            <a:solidFill>
              <a:srgbClr val="F8F8F8"/>
            </a:solidFill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" name="Rectangle 40"/>
          <p:cNvSpPr>
            <a:spLocks noChangeArrowheads="1"/>
          </p:cNvSpPr>
          <p:nvPr/>
        </p:nvSpPr>
        <p:spPr bwMode="auto">
          <a:xfrm>
            <a:off x="4343736" y="5630851"/>
            <a:ext cx="1210588" cy="400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顾问能力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8" name="Line 21"/>
          <p:cNvSpPr>
            <a:spLocks noChangeShapeType="1"/>
          </p:cNvSpPr>
          <p:nvPr/>
        </p:nvSpPr>
        <p:spPr bwMode="auto">
          <a:xfrm rot="18903867" flipV="1">
            <a:off x="4641850" y="5146664"/>
            <a:ext cx="122238" cy="314325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 rot="5400000">
            <a:off x="-1325730" y="3254500"/>
            <a:ext cx="3877985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什么是最关键的影响？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矩形 4"/>
          <p:cNvSpPr>
            <a:spLocks noChangeArrowheads="1"/>
          </p:cNvSpPr>
          <p:nvPr/>
        </p:nvSpPr>
        <p:spPr bwMode="auto">
          <a:xfrm>
            <a:off x="0" y="0"/>
            <a:ext cx="5314275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技能一：售前分析能力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/>
          <p:cNvGraphicFramePr/>
          <p:nvPr/>
        </p:nvGraphicFramePr>
        <p:xfrm>
          <a:off x="928662" y="1714488"/>
          <a:ext cx="728667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214290"/>
            <a:ext cx="9144000" cy="928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273050" indent="-273050" algn="ctr" fontAlgn="auto">
              <a:spcBef>
                <a:spcPct val="20000"/>
              </a:spcBef>
              <a:spcAft>
                <a:spcPts val="0"/>
              </a:spcAft>
              <a:buSzPct val="95000"/>
              <a:defRPr/>
            </a:pPr>
            <a:r>
              <a:rPr lang="zh-CN" altLang="en-US" sz="44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思考每次次行动的目标并验证结果</a:t>
            </a:r>
            <a:endParaRPr lang="en-US" altLang="zh-CN" sz="44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73050" indent="-273050" algn="ctr" fontAlgn="auto">
              <a:spcBef>
                <a:spcPct val="20000"/>
              </a:spcBef>
              <a:spcAft>
                <a:spcPts val="0"/>
              </a:spcAft>
              <a:buSzPct val="95000"/>
              <a:defRPr/>
            </a:pPr>
            <a:r>
              <a:rPr lang="zh-CN" altLang="en-US" sz="44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学会用管理思维考虑问题</a:t>
            </a:r>
            <a:endParaRPr lang="en-US" altLang="zh-CN" sz="48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pic1.nipic.com/2009-02-20/2009220122955424_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763963" y="0"/>
            <a:ext cx="5380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0" y="0"/>
            <a:ext cx="4801314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技能二：拜访前准备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140" name="矩形 5"/>
          <p:cNvSpPr>
            <a:spLocks noChangeArrowheads="1"/>
          </p:cNvSpPr>
          <p:nvPr/>
        </p:nvSpPr>
        <p:spPr bwMode="auto">
          <a:xfrm>
            <a:off x="714375" y="928688"/>
            <a:ext cx="2286000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不打无准备之战</a:t>
            </a:r>
            <a:endParaRPr lang="zh-CN" altLang="en-US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7" name="图示 6"/>
          <p:cNvGraphicFramePr/>
          <p:nvPr/>
        </p:nvGraphicFramePr>
        <p:xfrm>
          <a:off x="166678" y="1285860"/>
          <a:ext cx="3476628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1142" name="矩形 7"/>
          <p:cNvSpPr>
            <a:spLocks noChangeArrowheads="1"/>
          </p:cNvSpPr>
          <p:nvPr/>
        </p:nvSpPr>
        <p:spPr bwMode="auto">
          <a:xfrm>
            <a:off x="3786188" y="2000250"/>
            <a:ext cx="5214937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Are  you</a:t>
            </a:r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Ready</a:t>
            </a:r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en-US" altLang="zh-CN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img5.pcpop.com/ArticleImages/500x375/0/786/000786138.jpg"/>
          <p:cNvPicPr>
            <a:picLocks noChangeAspect="1" noChangeArrowheads="1"/>
          </p:cNvPicPr>
          <p:nvPr/>
        </p:nvPicPr>
        <p:blipFill>
          <a:blip r:embed="rId1" cstate="print"/>
          <a:srcRect t="13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0" y="0"/>
            <a:ext cx="3262432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准备人、工具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3"/>
          <p:cNvSpPr txBox="1"/>
          <p:nvPr/>
        </p:nvSpPr>
        <p:spPr>
          <a:xfrm>
            <a:off x="5572125" y="285750"/>
            <a:ext cx="3571875" cy="2428875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>
            <a:normAutofit/>
          </a:bodyPr>
          <a:lstStyle/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选择什么样的顾问</a:t>
            </a:r>
            <a:endParaRPr lang="en-US" altLang="zh-CN" sz="2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售前团队的分工</a:t>
            </a:r>
            <a:endParaRPr lang="en-US" altLang="zh-CN" sz="2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准备相关素材</a:t>
            </a:r>
            <a:endParaRPr lang="zh-CN" altLang="en-US" sz="2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3" name="图片 8" descr="思维导图3.jpg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071546"/>
            <a:ext cx="9144000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5827236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技能三：结果化你的知识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285750"/>
            <a:ext cx="9144000" cy="928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273050" indent="-273050" algn="ctr" fontAlgn="auto">
              <a:spcBef>
                <a:spcPct val="20000"/>
              </a:spcBef>
              <a:spcAft>
                <a:spcPts val="0"/>
              </a:spcAft>
              <a:buSzPct val="95000"/>
              <a:defRPr/>
            </a:pPr>
            <a:r>
              <a:rPr lang="zh-CN" altLang="en-US" sz="4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结构化你的知识</a:t>
            </a:r>
            <a:endParaRPr lang="en-US" altLang="zh-CN" sz="48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2938" y="1214438"/>
            <a:ext cx="5429250" cy="7381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8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互动：结构化你对公司的认识</a:t>
            </a:r>
            <a:endParaRPr lang="zh-CN" altLang="en-US" sz="28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43000" y="2000250"/>
            <a:ext cx="1211263" cy="37861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公司简介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目标客户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技术实力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典型案例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获奖情况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价格体系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合作资源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主要对手</a:t>
            </a:r>
            <a:endParaRPr lang="zh-CN" altLang="en-US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</p:txBody>
      </p:sp>
      <p:sp>
        <p:nvSpPr>
          <p:cNvPr id="11" name="虚尾箭头 10"/>
          <p:cNvSpPr/>
          <p:nvPr/>
        </p:nvSpPr>
        <p:spPr>
          <a:xfrm>
            <a:off x="2428875" y="3143250"/>
            <a:ext cx="1143000" cy="1071563"/>
          </a:xfrm>
          <a:prstGeom prst="stripedRight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左大括号 11"/>
          <p:cNvSpPr/>
          <p:nvPr/>
        </p:nvSpPr>
        <p:spPr>
          <a:xfrm>
            <a:off x="3714750" y="2214563"/>
            <a:ext cx="357188" cy="28575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214813" y="1928813"/>
            <a:ext cx="3413125" cy="3324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1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、</a:t>
            </a: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500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强企业中甲方名单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2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、本地知名企业合作名单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3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、公司近三年合作甲方名单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4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、同类型工程甲方名单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5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、好口碑项目名单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6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、负面口碑项目名单</a:t>
            </a:r>
            <a:endParaRPr lang="en-US" altLang="zh-CN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zh-CN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7</a:t>
            </a:r>
            <a:r>
              <a:rPr lang="zh-CN" altLang="en-US" sz="20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</a:rPr>
              <a:t>、同行项目案例情况</a:t>
            </a:r>
            <a:endParaRPr lang="zh-CN" altLang="en-US" sz="20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0" y="0"/>
            <a:ext cx="6340197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技能四：公司介绍必备技能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187" name="矩形 4"/>
          <p:cNvSpPr>
            <a:spLocks noChangeArrowheads="1"/>
          </p:cNvSpPr>
          <p:nvPr/>
        </p:nvSpPr>
        <p:spPr bwMode="auto">
          <a:xfrm>
            <a:off x="803275" y="1200150"/>
            <a:ext cx="4340225" cy="4586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公司介绍的“三到”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业务讲到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我们能做什么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实力谈到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可以放心合作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案例说到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有成功先例</a:t>
            </a:r>
            <a:endParaRPr lang="zh-CN" altLang="en-US" sz="7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3188" name="Picture 4" descr="http://www.photophoto.cn/m7/002/046/002046016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616575" y="1871663"/>
            <a:ext cx="3527425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矩形 4"/>
          <p:cNvSpPr>
            <a:spLocks noChangeArrowheads="1"/>
          </p:cNvSpPr>
          <p:nvPr/>
        </p:nvSpPr>
        <p:spPr bwMode="auto">
          <a:xfrm>
            <a:off x="674688" y="1036638"/>
            <a:ext cx="4483100" cy="23923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初次介绍的密码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卖什么都不如卖自己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想办法创造更多接触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4212" name="Picture 2" descr="http://www.photophoto.cn/m6/002/046/0020460015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97425" y="714375"/>
            <a:ext cx="434657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30238" y="3935413"/>
            <a:ext cx="4572000" cy="2030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小贴士：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、没听说过？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、听说你们在某项目上很不成功？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、我现在没空。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/>
          <p:nvPr/>
        </p:nvSpPr>
        <p:spPr bwMode="auto">
          <a:xfrm>
            <a:off x="4000500" y="1285875"/>
            <a:ext cx="4786313" cy="457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陪同介绍的“三讲”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742950" lvl="1" indent="-285750" eaLnBrk="0" hangingPunct="0">
              <a:spcBef>
                <a:spcPct val="20000"/>
              </a:spcBef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客户考察是特殊旅游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143000" lvl="2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讲故事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600200" lvl="3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143000" lvl="2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讲特色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600200" lvl="3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143000" lvl="2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讲文化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5236" name="Picture 2" descr="商务白领图片">
            <a:hlinkClick r:id="rId1"/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214688"/>
            <a:ext cx="5153025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3"/>
          <p:cNvSpPr>
            <a:spLocks noGrp="1"/>
          </p:cNvSpPr>
          <p:nvPr>
            <p:ph type="body" idx="4294967295"/>
          </p:nvPr>
        </p:nvSpPr>
        <p:spPr>
          <a:xfrm>
            <a:off x="533400" y="914400"/>
            <a:ext cx="8610600" cy="57150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公司介绍常见失误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定位不合理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不是我们有多好，而是我们能为你做什么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内容不合理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给谁讲？讲什么？配发材料？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时机不合理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先讲？后讲？穿插讲？不讲？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速度不合理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太短？太长？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素材不合理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细节太多，文字太多，概念太多，不准确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状态不合理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没有自信，没有精气神，着装随意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3"/>
          <p:cNvSpPr>
            <a:spLocks noGrp="1"/>
          </p:cNvSpPr>
          <p:nvPr>
            <p:ph type="body" idx="4294967295"/>
          </p:nvPr>
        </p:nvSpPr>
        <p:spPr>
          <a:xfrm>
            <a:off x="0" y="985838"/>
            <a:ext cx="6838950" cy="5300662"/>
          </a:xfrm>
        </p:spPr>
        <p:txBody>
          <a:bodyPr>
            <a:normAutofit lnSpcReduction="1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公司介绍常见误区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我们是第一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最优秀 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最合适？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材料不更新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版 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2009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一招鲜 吃遍天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统一版本 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个性化定制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不让你讲怎么办？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/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准备风险预案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6340197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技能五：售前调研必备技能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8307" name="Picture 2" descr="http://lingzis.51.net/photos/research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2214563"/>
            <a:ext cx="8143875" cy="465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08" name="Rectangle 3"/>
          <p:cNvSpPr>
            <a:spLocks noGrp="1"/>
          </p:cNvSpPr>
          <p:nvPr>
            <p:ph type="body" idx="4294967295"/>
          </p:nvPr>
        </p:nvSpPr>
        <p:spPr>
          <a:xfrm>
            <a:off x="0" y="928688"/>
            <a:ext cx="9144000" cy="5929312"/>
          </a:xfrm>
          <a:solidFill>
            <a:schemeClr val="bg1">
              <a:alpha val="67058"/>
            </a:schemeClr>
          </a:solidFill>
        </p:spPr>
        <p:txBody>
          <a:bodyPr/>
          <a:lstStyle/>
          <a:p>
            <a:pPr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调研最关键问题是什么?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调研需要怎样的人？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调研要了解所有的情况吗？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如何做调研计划和方案？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7" name="Rectangle 3"/>
          <p:cNvSpPr>
            <a:spLocks noGrp="1"/>
          </p:cNvSpPr>
          <p:nvPr>
            <p:ph type="body" idx="4294967295"/>
          </p:nvPr>
        </p:nvSpPr>
        <p:spPr>
          <a:xfrm>
            <a:off x="6786563" y="1643063"/>
            <a:ext cx="2357437" cy="5000625"/>
          </a:xfrm>
        </p:spPr>
        <p:txBody>
          <a:bodyPr>
            <a:normAutofit/>
          </a:bodyPr>
          <a:lstStyle/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目的结项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关系合作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时机可控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计划程序</a:t>
            </a:r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深挖减边界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写文档开会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有套路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风险较小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354" name="Rectangle 3"/>
          <p:cNvSpPr>
            <a:spLocks noGrp="1"/>
          </p:cNvSpPr>
          <p:nvPr>
            <p:ph type="body" idx="4294967295"/>
          </p:nvPr>
        </p:nvSpPr>
        <p:spPr>
          <a:xfrm>
            <a:off x="0" y="928688"/>
            <a:ext cx="2714625" cy="2214562"/>
          </a:xfrm>
        </p:spPr>
        <p:txBody>
          <a:bodyPr>
            <a:no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目的签单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关系配合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时机随变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计划机动</a:t>
            </a:r>
            <a:endParaRPr lang="en-US" altLang="zh-CN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速战找感觉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跟进其它活动 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有经验 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风险较大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6340197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售前调研与售后调研的区别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7" name="图示 6"/>
          <p:cNvGraphicFramePr/>
          <p:nvPr/>
        </p:nvGraphicFramePr>
        <p:xfrm>
          <a:off x="1714480" y="1397000"/>
          <a:ext cx="5619768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pic2.iecool.com/yundonglei/qiuleier/qiuleier2_064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286250" y="4306888"/>
            <a:ext cx="4857750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1" name="Rectangle 3"/>
          <p:cNvSpPr>
            <a:spLocks noGrp="1"/>
          </p:cNvSpPr>
          <p:nvPr>
            <p:ph type="body" idx="4294967295"/>
          </p:nvPr>
        </p:nvSpPr>
        <p:spPr>
          <a:xfrm>
            <a:off x="533400" y="1085850"/>
            <a:ext cx="8610600" cy="3700463"/>
          </a:xfrm>
        </p:spPr>
        <p:txBody>
          <a:bodyPr/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让客户认可调研者的业务能力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随时给竞争对手制造门坎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调研获得的信息足够让后续工作开展。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3775393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售前调研的收获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6340197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技能六：解决方案绝杀技能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5" name="图示 4"/>
          <p:cNvGraphicFramePr/>
          <p:nvPr/>
        </p:nvGraphicFramePr>
        <p:xfrm>
          <a:off x="1333520" y="135729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01380" name="Rectangle 3"/>
          <p:cNvSpPr>
            <a:spLocks noGrp="1"/>
          </p:cNvSpPr>
          <p:nvPr>
            <p:ph type="body" idx="4294967295"/>
          </p:nvPr>
        </p:nvSpPr>
        <p:spPr>
          <a:xfrm>
            <a:off x="3286125" y="5715000"/>
            <a:ext cx="5857875" cy="714375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什么是好解决方案？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4826675"/>
            <a:ext cx="8072494" cy="2031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方案不在于多，而在于精，在于创新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版式创新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概念创新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产品介绍方式创新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提供超出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客户预计的需求解决方案，体现你的专业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提供明显优于竞争对手的优势分析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5827236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解决方案该什么时候出招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0" y="1000125"/>
          <a:ext cx="9144000" cy="5120640"/>
        </p:xfrm>
        <a:graphic>
          <a:graphicData uri="http://schemas.openxmlformats.org/drawingml/2006/table">
            <a:tbl>
              <a:tblPr/>
              <a:tblGrid>
                <a:gridCol w="1837419"/>
                <a:gridCol w="2483920"/>
                <a:gridCol w="4822661"/>
              </a:tblGrid>
              <a:tr h="325533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售前工作阶段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提交解决方案名称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作用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767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初步接触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公司白皮书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让客户了解公司实力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767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初步交流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产品白皮书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让客户对产品有初步认识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067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初步意向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项目合作建议书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为客户启动项目提供可行性建议分析</a:t>
                      </a:r>
                      <a:endParaRPr lang="en-US" alt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或者用于客户初步选型阶段以期入围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1433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售前调研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项目业务诊断书</a:t>
                      </a:r>
                      <a:endParaRPr 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项目解决方案书</a:t>
                      </a:r>
                      <a:endParaRPr 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项目实施总体计划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针对企业业务问题提供诊断和实施的系统建议</a:t>
                      </a:r>
                      <a:endParaRPr lang="en-US" alt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解决方案介绍供应商的技术能力</a:t>
                      </a:r>
                      <a:endParaRPr lang="en-US" alt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实施计划强调</a:t>
                      </a: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实施</a:t>
                      </a:r>
                      <a:r>
                        <a:rPr lang="zh-CN" altLang="en-US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能力和</a:t>
                      </a: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服务能力等优势 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4601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用户考察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项目选型建议评分表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供应商能力对比表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en-US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影响客户制定有利自己的打分标准</a:t>
                      </a:r>
                      <a:endParaRPr lang="en-US" alt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帮助客户对比不同供应商综合实力，技术能力和</a:t>
                      </a:r>
                      <a:br>
                        <a:rPr lang="en-US" alt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</a:br>
                      <a:r>
                        <a:rPr lang="en-US" alt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     </a:t>
                      </a: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实施能力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3833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招标答辩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项目招标技术要求参数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项目投标书</a:t>
                      </a:r>
                      <a:r>
                        <a:rPr lang="en-US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 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长期合作建议书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帮助客户制作招标书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要充分说明公司各个方面综合实力以战胜对手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提供建立战略合作关系建议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46505" marR="465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4288353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解决方案提交时机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427" name="Rectangle 3"/>
          <p:cNvSpPr>
            <a:spLocks noGrp="1"/>
          </p:cNvSpPr>
          <p:nvPr>
            <p:ph type="body" idx="4294967295"/>
          </p:nvPr>
        </p:nvSpPr>
        <p:spPr>
          <a:xfrm>
            <a:off x="0" y="1071563"/>
            <a:ext cx="5857875" cy="7143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售前不要轻易提供解决方案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图示 5"/>
          <p:cNvGraphicFramePr/>
          <p:nvPr/>
        </p:nvGraphicFramePr>
        <p:xfrm>
          <a:off x="1524000" y="192880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00063" y="1785938"/>
          <a:ext cx="8001056" cy="3749040"/>
        </p:xfrm>
        <a:graphic>
          <a:graphicData uri="http://schemas.openxmlformats.org/drawingml/2006/table">
            <a:tbl>
              <a:tblPr/>
              <a:tblGrid>
                <a:gridCol w="3130496"/>
                <a:gridCol w="4870560"/>
              </a:tblGrid>
              <a:tr h="0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厚方案症状</a:t>
                      </a:r>
                      <a:endParaRPr lang="zh-CN" sz="20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瘦身对策</a:t>
                      </a:r>
                      <a:endParaRPr lang="zh-CN" sz="20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大量复制业务调研报告内容</a:t>
                      </a:r>
                      <a:r>
                        <a:rPr lang="en-US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 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不写大家都知道的业务现状，只谈业务中需要改进的问题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将产品功能手册作为技术方案内容进行罗列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不写功能清单，按企业业务写应用模式和效益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将功能清单和相关介绍作为单独的附件提供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列举过于详细的实施计划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花两页纸谈清楚你的实施思路和策略，不要花上十多页漂亮的模板展示你对项目管理模板的收藏丰富程度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列举大量的典型客户</a:t>
                      </a:r>
                      <a:endParaRPr lang="zh-CN" sz="160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667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/>
                        </a:rPr>
                        <a:t>重点介绍一两个接近的客户资料，其它客户提供清单即可</a:t>
                      </a:r>
                      <a:endParaRPr lang="zh-CN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0" y="0"/>
            <a:ext cx="4801314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选择解决方案的做法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472" name="Rectangle 3"/>
          <p:cNvSpPr>
            <a:spLocks noGrp="1"/>
          </p:cNvSpPr>
          <p:nvPr>
            <p:ph type="body" idx="4294967295"/>
          </p:nvPr>
        </p:nvSpPr>
        <p:spPr>
          <a:xfrm>
            <a:off x="0" y="5929313"/>
            <a:ext cx="5857875" cy="714375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绝招：做</a:t>
            </a:r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方案！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471" name="Rectangle 3"/>
          <p:cNvSpPr>
            <a:spLocks noGrp="1"/>
          </p:cNvSpPr>
          <p:nvPr>
            <p:ph type="body" idx="4294967295"/>
          </p:nvPr>
        </p:nvSpPr>
        <p:spPr>
          <a:xfrm>
            <a:off x="0" y="1071563"/>
            <a:ext cx="5857875" cy="714375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厚方案瘦身法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0" y="0"/>
            <a:ext cx="3775393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解决方案的思路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477" name="Rectangle 3"/>
          <p:cNvSpPr>
            <a:spLocks noGrp="1"/>
          </p:cNvSpPr>
          <p:nvPr>
            <p:ph type="body" idx="4294967295"/>
          </p:nvPr>
        </p:nvSpPr>
        <p:spPr>
          <a:xfrm>
            <a:off x="0" y="2500313"/>
            <a:ext cx="6143625" cy="3643312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第一章：你病了！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第二章：分析你的病因。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第三章：该吃我们的药啦！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第四章：我们的配方很先进。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第五章：全天候服务和完善的疗程！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第六章：将来你将获得这些好处！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第七章：你本阶段要投入的开销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475" name="Rectangle 3"/>
          <p:cNvSpPr>
            <a:spLocks noGrp="1"/>
          </p:cNvSpPr>
          <p:nvPr>
            <p:ph type="body" idx="4294967295"/>
          </p:nvPr>
        </p:nvSpPr>
        <p:spPr>
          <a:xfrm>
            <a:off x="0" y="1562100"/>
            <a:ext cx="6143625" cy="714375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只有论点，没有论证的方案！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5476" name="Picture 4" descr="商务白领图片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80038" y="1533525"/>
            <a:ext cx="3763962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0" y="0"/>
            <a:ext cx="3262432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做好解决方案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501" name="Rectangle 3"/>
          <p:cNvSpPr>
            <a:spLocks noGrp="1"/>
          </p:cNvSpPr>
          <p:nvPr>
            <p:ph type="body" idx="4294967295"/>
          </p:nvPr>
        </p:nvSpPr>
        <p:spPr>
          <a:xfrm>
            <a:off x="6286500" y="2143116"/>
            <a:ext cx="2857500" cy="7143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打一个电话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503" name="Rectangle 3"/>
          <p:cNvSpPr>
            <a:spLocks noGrp="1"/>
          </p:cNvSpPr>
          <p:nvPr>
            <p:ph type="body" idx="4294967295"/>
          </p:nvPr>
        </p:nvSpPr>
        <p:spPr>
          <a:xfrm>
            <a:off x="6286500" y="5500688"/>
            <a:ext cx="2857500" cy="7143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找一个模板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504" name="Rectangle 3"/>
          <p:cNvSpPr>
            <a:spLocks noGrp="1"/>
          </p:cNvSpPr>
          <p:nvPr>
            <p:ph type="body" idx="4294967295"/>
          </p:nvPr>
        </p:nvSpPr>
        <p:spPr>
          <a:xfrm>
            <a:off x="6286500" y="3786188"/>
            <a:ext cx="2857500" cy="7143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写一个提纲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499" name="Rectangle 3"/>
          <p:cNvSpPr>
            <a:spLocks noGrp="1"/>
          </p:cNvSpPr>
          <p:nvPr>
            <p:ph type="body" idx="4294967295"/>
          </p:nvPr>
        </p:nvSpPr>
        <p:spPr>
          <a:xfrm>
            <a:off x="0" y="1071563"/>
            <a:ext cx="5857875" cy="714375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写好方案的几个建议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17588" y="1928813"/>
            <a:ext cx="1697037" cy="1285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10" name="Picture 7" descr="fangansh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63" y="5072063"/>
            <a:ext cx="1714500" cy="14906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3" name="椭圆 12"/>
          <p:cNvSpPr/>
          <p:nvPr/>
        </p:nvSpPr>
        <p:spPr>
          <a:xfrm>
            <a:off x="285720" y="2214554"/>
            <a:ext cx="571504" cy="571504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dirty="0"/>
              <a:t>1</a:t>
            </a:r>
            <a:endParaRPr lang="zh-CN" altLang="en-US" sz="2400" dirty="0"/>
          </a:p>
        </p:txBody>
      </p:sp>
      <p:sp>
        <p:nvSpPr>
          <p:cNvPr id="14" name="椭圆 13"/>
          <p:cNvSpPr/>
          <p:nvPr/>
        </p:nvSpPr>
        <p:spPr>
          <a:xfrm>
            <a:off x="1643042" y="3786190"/>
            <a:ext cx="571504" cy="571504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dirty="0"/>
              <a:t>2</a:t>
            </a:r>
            <a:endParaRPr lang="zh-CN" altLang="en-US" sz="2400" dirty="0"/>
          </a:p>
        </p:txBody>
      </p:sp>
      <p:sp>
        <p:nvSpPr>
          <p:cNvPr id="15" name="椭圆 14"/>
          <p:cNvSpPr/>
          <p:nvPr/>
        </p:nvSpPr>
        <p:spPr>
          <a:xfrm>
            <a:off x="2928926" y="5500702"/>
            <a:ext cx="571504" cy="571504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dirty="0"/>
              <a:t>3</a:t>
            </a:r>
            <a:endParaRPr lang="zh-CN" altLang="en-US" sz="2400" dirty="0"/>
          </a:p>
        </p:txBody>
      </p:sp>
      <p:pic>
        <p:nvPicPr>
          <p:cNvPr id="305154" name="Picture 2" descr="http://www.yimanfen.net/article/mind/picture/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75" y="3429000"/>
            <a:ext cx="1765300" cy="14287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4801314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做好解决方案的包装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523" name="Rectangle 3"/>
          <p:cNvSpPr>
            <a:spLocks noGrp="1"/>
          </p:cNvSpPr>
          <p:nvPr>
            <p:ph type="body" idx="4294967295"/>
          </p:nvPr>
        </p:nvSpPr>
        <p:spPr>
          <a:xfrm>
            <a:off x="0" y="1000125"/>
            <a:ext cx="7286625" cy="714375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包装！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门面不可忽略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524" name="矩形 8"/>
          <p:cNvSpPr>
            <a:spLocks noChangeArrowheads="1"/>
          </p:cNvSpPr>
          <p:nvPr/>
        </p:nvSpPr>
        <p:spPr bwMode="auto">
          <a:xfrm>
            <a:off x="857250" y="2000250"/>
            <a:ext cx="3429000" cy="3406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做一个有冲击力的封面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重视你的目录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留白的排版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目录忘记刷新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标题的设置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段落间距的统一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图表排版有规矩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装订不要太简陋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QQ截图未命名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29256" y="642918"/>
            <a:ext cx="3619500" cy="51244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4" descr="http://cn.yimg.com/gallery/cn_rea/200711021529316537520071101215336651764michelle19827.jpg"/>
          <p:cNvPicPr>
            <a:picLocks noChangeAspect="1" noChangeArrowheads="1"/>
          </p:cNvPicPr>
          <p:nvPr/>
        </p:nvPicPr>
        <p:blipFill>
          <a:blip r:embed="rId1" cstate="print"/>
          <a:srcRect b="12703"/>
          <a:stretch>
            <a:fillRect/>
          </a:stretch>
        </p:blipFill>
        <p:spPr bwMode="auto">
          <a:xfrm>
            <a:off x="3505200" y="0"/>
            <a:ext cx="5638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4288353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仔细核对解决方案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548" name="Rectangle 3"/>
          <p:cNvSpPr>
            <a:spLocks noGrp="1"/>
          </p:cNvSpPr>
          <p:nvPr>
            <p:ph type="body" idx="4294967295"/>
          </p:nvPr>
        </p:nvSpPr>
        <p:spPr>
          <a:xfrm>
            <a:off x="0" y="1000125"/>
            <a:ext cx="7286625" cy="714375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检查！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假如你能像看右边那么认真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549" name="矩形 8"/>
          <p:cNvSpPr>
            <a:spLocks noChangeArrowheads="1"/>
          </p:cNvSpPr>
          <p:nvPr/>
        </p:nvSpPr>
        <p:spPr bwMode="auto">
          <a:xfrm>
            <a:off x="285750" y="2000250"/>
            <a:ext cx="3429000" cy="3827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替换不完整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替换过度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只注意文字替换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忽视页眉页脚的替换。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目录忘记刷新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案例不对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联络方式不对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文件属性没有更改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堆砌专用词汇和概念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://www.soundproofmagazine.com/images/articles/480/Story%20of%20the%20Year%20_by%20Chris%20Dowsett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5314275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技能七：做好产品演示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572" name="矩形 5"/>
          <p:cNvSpPr>
            <a:spLocks noChangeArrowheads="1"/>
          </p:cNvSpPr>
          <p:nvPr/>
        </p:nvSpPr>
        <p:spPr bwMode="auto">
          <a:xfrm>
            <a:off x="5572125" y="1143000"/>
            <a:ext cx="26463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讲个好故事！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3"/>
          <p:cNvSpPr>
            <a:spLocks noChangeArrowheads="1"/>
          </p:cNvSpPr>
          <p:nvPr/>
        </p:nvSpPr>
        <p:spPr bwMode="auto">
          <a:xfrm>
            <a:off x="1500188" y="5072063"/>
            <a:ext cx="6143625" cy="857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回答“我为什么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这个演示”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不是“我要在这个演示中做什么？”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595" name="矩形 18"/>
          <p:cNvSpPr>
            <a:spLocks noChangeArrowheads="1"/>
          </p:cNvSpPr>
          <p:nvPr/>
        </p:nvSpPr>
        <p:spPr bwMode="auto">
          <a:xfrm>
            <a:off x="571500" y="2571750"/>
            <a:ext cx="26463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确定你的目标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0596" name="Picture 2" descr="http://www.hrb-ideas.com/images/service/Media2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50" y="1143000"/>
            <a:ext cx="3733800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0" y="0"/>
            <a:ext cx="5314275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搞清楚产品演示的目标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0" y="0"/>
            <a:ext cx="4801314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适应产品演示的场合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619" name="矩形 2"/>
          <p:cNvSpPr>
            <a:spLocks noChangeArrowheads="1"/>
          </p:cNvSpPr>
          <p:nvPr/>
        </p:nvSpPr>
        <p:spPr bwMode="auto">
          <a:xfrm>
            <a:off x="89438" y="2571750"/>
            <a:ext cx="9212778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公共场合，在客户公司会议室、在自己公司会议室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售前，售后产品演示有什么不同？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3"/>
          <p:cNvSpPr>
            <a:spLocks noChangeArrowheads="1"/>
          </p:cNvSpPr>
          <p:nvPr/>
        </p:nvSpPr>
        <p:spPr bwMode="auto">
          <a:xfrm>
            <a:off x="0" y="2857496"/>
            <a:ext cx="2214546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听众背景、听众立场、兴奋点和兴趣点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51AA24-CC90-47BB-8CB0-A9C404BD647B}" type="slidenum">
              <a:rPr lang="zh-CN" altLang="en-US" smtClean="0"/>
            </a:fld>
            <a:endParaRPr lang="en-US" altLang="zh-CN" dirty="0"/>
          </a:p>
        </p:txBody>
      </p:sp>
      <p:sp>
        <p:nvSpPr>
          <p:cNvPr id="113668" name="矩形 18"/>
          <p:cNvSpPr>
            <a:spLocks noChangeArrowheads="1"/>
          </p:cNvSpPr>
          <p:nvPr/>
        </p:nvSpPr>
        <p:spPr bwMode="auto">
          <a:xfrm>
            <a:off x="0" y="1142984"/>
            <a:ext cx="26463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分析你的听众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3669" name="Picture 2" descr="http://www.cksinfo.com/clipart/education/signs/think-before-you-speak.pn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63" y="1357313"/>
            <a:ext cx="513397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0" y="0"/>
            <a:ext cx="8392041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分析产品演示的受众，不要鸡同鸭讲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18"/>
          <p:cNvSpPr>
            <a:spLocks noChangeArrowheads="1"/>
          </p:cNvSpPr>
          <p:nvPr/>
        </p:nvSpPr>
        <p:spPr bwMode="auto">
          <a:xfrm>
            <a:off x="0" y="4071942"/>
            <a:ext cx="3026442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邀请项目关键决策人参加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" y="1928802"/>
            <a:ext cx="3428992" cy="7143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老板？决策者？管理层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?USER?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5357826"/>
            <a:ext cx="3428992" cy="7143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如果你准备好了。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428596" y="1428736"/>
            <a:ext cx="8135937" cy="4321175"/>
          </a:xfrm>
          <a:prstGeom prst="rect">
            <a:avLst/>
          </a:prstGeom>
        </p:spPr>
        <p:txBody>
          <a:bodyPr/>
          <a:lstStyle/>
          <a:p>
            <a:pPr marR="0" lvl="0" indent="-34290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一、我方多人参与：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indent="-34290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总经理，行业顾问，咨询顾问，客户经理。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indent="-34290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None/>
              <a:defRPr/>
            </a:pP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indent="-34290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二、客户方人员：总经理，各职能部门负责人。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lvl="0" indent="-34290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None/>
              <a:defRPr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若对方总经理或项目拍板人不在，我们要将方案讲解另改他日，免得多次讲解，如果客户方不能安排高层，说明我们戏不大。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0" y="214290"/>
            <a:ext cx="428835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组织好产品演示的会议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468313" y="1628775"/>
            <a:ext cx="8135937" cy="4392613"/>
          </a:xfrm>
          <a:prstGeom prst="rect">
            <a:avLst/>
          </a:prstGeom>
        </p:spPr>
        <p:txBody>
          <a:bodyPr/>
          <a:lstStyle/>
          <a:p>
            <a:pPr marL="171450" indent="-514350">
              <a:spcBef>
                <a:spcPct val="20000"/>
              </a:spcBef>
              <a:buClr>
                <a:schemeClr val="accent1"/>
              </a:buClr>
              <a:buSzPct val="50000"/>
              <a:buFont typeface="+mj-lt"/>
              <a:buAutoNum type="arabicPeriod"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公司介绍：总经理或顾问负责，时间不超过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分钟（这些不是当时的重点）。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514350">
              <a:spcBef>
                <a:spcPct val="20000"/>
              </a:spcBef>
              <a:buClr>
                <a:schemeClr val="accent1"/>
              </a:buClr>
              <a:buSzPct val="50000"/>
              <a:buFont typeface="+mj-lt"/>
              <a:buAutoNum type="arabicPeriod"/>
            </a:pP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514350">
              <a:spcBef>
                <a:spcPct val="20000"/>
              </a:spcBef>
              <a:buClr>
                <a:schemeClr val="accent1"/>
              </a:buClr>
              <a:buSzPct val="50000"/>
              <a:buFont typeface="+mj-lt"/>
              <a:buAutoNum type="arabicPeriod"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行业方案讲解：集团行业顾问或分公司顾问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514350">
              <a:spcBef>
                <a:spcPct val="20000"/>
              </a:spcBef>
              <a:buClr>
                <a:schemeClr val="accent1"/>
              </a:buClr>
              <a:buSzPct val="50000"/>
              <a:buFont typeface="+mj-lt"/>
              <a:buAutoNum type="arabicPeriod"/>
            </a:pP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514350">
              <a:spcBef>
                <a:spcPct val="20000"/>
              </a:spcBef>
              <a:buClr>
                <a:schemeClr val="accent1"/>
              </a:buClr>
              <a:buSzPct val="50000"/>
              <a:buFont typeface="+mj-lt"/>
              <a:buAutoNum type="arabicPeriod"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企业内部管理分析及软件演示：分公司顾问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514350">
              <a:spcBef>
                <a:spcPct val="20000"/>
              </a:spcBef>
              <a:buClr>
                <a:schemeClr val="accent1"/>
              </a:buClr>
              <a:buSzPct val="50000"/>
              <a:buFont typeface="+mj-lt"/>
              <a:buAutoNum type="arabicPeriod"/>
            </a:pP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514350">
              <a:spcBef>
                <a:spcPct val="20000"/>
              </a:spcBef>
              <a:buClr>
                <a:schemeClr val="accent1"/>
              </a:buClr>
              <a:buSzPct val="50000"/>
              <a:buFont typeface="+mj-lt"/>
              <a:buAutoNum type="arabicPeriod"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实施讲解：分公司顾问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81000" marR="0" lvl="0" indent="-381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None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5720" y="357166"/>
            <a:ext cx="46987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做好项目组内部分工合作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3"/>
          <p:cNvSpPr>
            <a:spLocks noChangeArrowheads="1"/>
          </p:cNvSpPr>
          <p:nvPr/>
        </p:nvSpPr>
        <p:spPr bwMode="auto">
          <a:xfrm>
            <a:off x="3429000" y="5786438"/>
            <a:ext cx="4071938" cy="42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会场、时间、设备和顺序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A4D255-0C2B-4223-B0A3-7C02087B1703}" type="slidenum">
              <a:rPr lang="zh-CN" altLang="en-US" smtClean="0"/>
            </a:fld>
            <a:endParaRPr lang="en-US" altLang="zh-CN" dirty="0"/>
          </a:p>
        </p:txBody>
      </p:sp>
      <p:sp>
        <p:nvSpPr>
          <p:cNvPr id="114692" name="矩形 18"/>
          <p:cNvSpPr>
            <a:spLocks noChangeArrowheads="1"/>
          </p:cNvSpPr>
          <p:nvPr/>
        </p:nvSpPr>
        <p:spPr bwMode="auto">
          <a:xfrm>
            <a:off x="285750" y="2857500"/>
            <a:ext cx="26463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了解你的限制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4693" name="Picture 2" descr="http://www.naute.com/images/cocoon.gif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357938" y="1357313"/>
            <a:ext cx="2357437" cy="202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694" name="Picture 4" descr="http://www.mindfly.com/images/imagerotator/butterflyCocoo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2714625"/>
            <a:ext cx="39719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4"/>
          <p:cNvSpPr>
            <a:spLocks noChangeArrowheads="1"/>
          </p:cNvSpPr>
          <p:nvPr/>
        </p:nvSpPr>
        <p:spPr bwMode="auto">
          <a:xfrm>
            <a:off x="0" y="0"/>
            <a:ext cx="3775393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产品演示的细节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A5CF9C-1417-417F-A7EC-650A316CBD79}" type="slidenum">
              <a:rPr lang="zh-CN" altLang="en-US" smtClean="0"/>
            </a:fld>
            <a:endParaRPr lang="en-US" altLang="zh-CN" dirty="0"/>
          </a:p>
        </p:txBody>
      </p:sp>
      <p:sp>
        <p:nvSpPr>
          <p:cNvPr id="115715" name="矩形 18"/>
          <p:cNvSpPr>
            <a:spLocks noChangeArrowheads="1"/>
          </p:cNvSpPr>
          <p:nvPr/>
        </p:nvSpPr>
        <p:spPr bwMode="auto">
          <a:xfrm>
            <a:off x="285750" y="2857500"/>
            <a:ext cx="30575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寻找合适的材料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716" name="Rectangle 3"/>
          <p:cNvSpPr>
            <a:spLocks noChangeArrowheads="1"/>
          </p:cNvSpPr>
          <p:nvPr/>
        </p:nvSpPr>
        <p:spPr bwMode="auto">
          <a:xfrm>
            <a:off x="785813" y="4572000"/>
            <a:ext cx="4286250" cy="2071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选择有力支持观点的材料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选择自己有切身感受的材料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选择有冲击力的材料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选择有真实感的材料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选择可检验的材料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5717" name="图片 6" descr="Ingredients_Healthy_Food.jp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75" y="1500188"/>
            <a:ext cx="50419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4"/>
          <p:cNvSpPr>
            <a:spLocks noChangeArrowheads="1"/>
          </p:cNvSpPr>
          <p:nvPr/>
        </p:nvSpPr>
        <p:spPr bwMode="auto">
          <a:xfrm>
            <a:off x="0" y="0"/>
            <a:ext cx="4801314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产品演示的素材内容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6939F8-B4AC-4751-BDD4-F4B9BAD55F5A}" type="slidenum">
              <a:rPr lang="zh-CN" altLang="en-US" smtClean="0"/>
            </a:fld>
            <a:endParaRPr lang="en-US" altLang="zh-CN" dirty="0"/>
          </a:p>
        </p:txBody>
      </p:sp>
      <p:sp>
        <p:nvSpPr>
          <p:cNvPr id="116739" name="矩形 18"/>
          <p:cNvSpPr>
            <a:spLocks noChangeArrowheads="1"/>
          </p:cNvSpPr>
          <p:nvPr/>
        </p:nvSpPr>
        <p:spPr bwMode="auto">
          <a:xfrm>
            <a:off x="285750" y="2857500"/>
            <a:ext cx="30575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写下完整演讲词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740" name="Rectangle 3"/>
          <p:cNvSpPr>
            <a:spLocks noChangeArrowheads="1"/>
          </p:cNvSpPr>
          <p:nvPr/>
        </p:nvSpPr>
        <p:spPr bwMode="auto">
          <a:xfrm>
            <a:off x="785813" y="3714750"/>
            <a:ext cx="4286250" cy="2071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把你想说的写下来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把你写的背下来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按你的理解去讲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6741" name="Picture 2" descr="http://www.pulsemed.org/yinyangbrainstormfullsize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786188" y="1071563"/>
            <a:ext cx="4357687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0" y="0"/>
            <a:ext cx="5827236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做好产品演示的演讲底稿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E26371-1EFF-4FA0-BCB0-B304D682352B}" type="slidenum">
              <a:rPr lang="zh-CN" altLang="en-US" smtClean="0"/>
            </a:fld>
            <a:endParaRPr lang="en-US" altLang="zh-CN" dirty="0"/>
          </a:p>
        </p:txBody>
      </p:sp>
      <p:sp>
        <p:nvSpPr>
          <p:cNvPr id="117763" name="矩形 18"/>
          <p:cNvSpPr>
            <a:spLocks noChangeArrowheads="1"/>
          </p:cNvSpPr>
          <p:nvPr/>
        </p:nvSpPr>
        <p:spPr bwMode="auto">
          <a:xfrm>
            <a:off x="285750" y="2857500"/>
            <a:ext cx="30575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开场白和结束语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764" name="Rectangle 3"/>
          <p:cNvSpPr>
            <a:spLocks noChangeArrowheads="1"/>
          </p:cNvSpPr>
          <p:nvPr/>
        </p:nvSpPr>
        <p:spPr bwMode="auto">
          <a:xfrm>
            <a:off x="714375" y="3857625"/>
            <a:ext cx="3071813" cy="2143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标准开场白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礼貌的欢迎</a:t>
            </a:r>
            <a:endParaRPr lang="en-US" altLang="zh-CN" sz="20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自我介绍</a:t>
            </a:r>
            <a:endParaRPr lang="en-US" altLang="zh-CN" sz="20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意图</a:t>
            </a:r>
            <a:endParaRPr lang="en-US" altLang="zh-CN" sz="20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过程框架图</a:t>
            </a:r>
            <a:endParaRPr lang="en-US" altLang="zh-CN" sz="20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000">
                <a:latin typeface="黑体" panose="02010609060101010101" pitchFamily="2" charset="-122"/>
                <a:ea typeface="黑体" panose="02010609060101010101" pitchFamily="2" charset="-122"/>
              </a:rPr>
              <a:t>规则</a:t>
            </a:r>
            <a:endParaRPr lang="en-US" altLang="zh-CN" sz="2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17765" name="Picture 9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643313" y="2357438"/>
            <a:ext cx="46101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0" y="0"/>
            <a:ext cx="5314275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产品演示的开场白设计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2780BD-FCFD-4C17-A53F-9EDF17D8AA05}" type="slidenum">
              <a:rPr lang="zh-CN" altLang="en-US" smtClean="0"/>
            </a:fld>
            <a:endParaRPr lang="en-US" altLang="zh-CN" dirty="0"/>
          </a:p>
        </p:txBody>
      </p:sp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0" y="0"/>
            <a:ext cx="5314275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准备产品演示的小插曲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9490" name="Picture 2" descr="http://www.yayapz.com/images/upfile/2009082615284951000.jpg"/>
          <p:cNvPicPr>
            <a:picLocks noChangeAspect="1" noChangeArrowheads="1"/>
          </p:cNvPicPr>
          <p:nvPr/>
        </p:nvPicPr>
        <p:blipFill>
          <a:blip r:embed="rId1" cstate="print"/>
          <a:srcRect l="27195" r="24962" b="72820"/>
          <a:stretch>
            <a:fillRect/>
          </a:stretch>
        </p:blipFill>
        <p:spPr bwMode="auto">
          <a:xfrm>
            <a:off x="142844" y="1428736"/>
            <a:ext cx="1643074" cy="1428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5929313" y="4214813"/>
            <a:ext cx="10048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激情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7715250" y="5572125"/>
            <a:ext cx="100488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791" name="矩形 11"/>
          <p:cNvSpPr>
            <a:spLocks noChangeArrowheads="1"/>
          </p:cNvSpPr>
          <p:nvPr/>
        </p:nvSpPr>
        <p:spPr bwMode="auto">
          <a:xfrm>
            <a:off x="1214438" y="857250"/>
            <a:ext cx="428783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提升你的产品演示质量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3929063" y="3000375"/>
            <a:ext cx="10048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操作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793" name="矩形 13"/>
          <p:cNvSpPr>
            <a:spLocks noChangeArrowheads="1"/>
          </p:cNvSpPr>
          <p:nvPr/>
        </p:nvSpPr>
        <p:spPr bwMode="auto">
          <a:xfrm>
            <a:off x="2071688" y="1785938"/>
            <a:ext cx="10048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幽默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Picture 2" descr="http://www.yayapz.com/images/upfile/2009082615284951000.jpg"/>
          <p:cNvPicPr>
            <a:picLocks noChangeAspect="1" noChangeArrowheads="1"/>
          </p:cNvPicPr>
          <p:nvPr/>
        </p:nvPicPr>
        <p:blipFill>
          <a:blip r:embed="rId1" cstate="print"/>
          <a:srcRect l="27042" t="70102" r="29275" b="2718"/>
          <a:stretch>
            <a:fillRect/>
          </a:stretch>
        </p:blipFill>
        <p:spPr bwMode="auto">
          <a:xfrm>
            <a:off x="5786446" y="5072074"/>
            <a:ext cx="1500198" cy="1428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http://www.yayapz.com/images/upfile/2009082615284951000.jpg"/>
          <p:cNvPicPr>
            <a:picLocks noChangeAspect="1" noChangeArrowheads="1"/>
          </p:cNvPicPr>
          <p:nvPr/>
        </p:nvPicPr>
        <p:blipFill>
          <a:blip r:embed="rId1" cstate="print"/>
          <a:srcRect l="27042" t="45640" r="29275" b="28539"/>
          <a:stretch>
            <a:fillRect/>
          </a:stretch>
        </p:blipFill>
        <p:spPr bwMode="auto">
          <a:xfrm>
            <a:off x="3857620" y="3857628"/>
            <a:ext cx="1500198" cy="1357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2" descr="http://www.yayapz.com/images/upfile/2009082615284951000.jpg"/>
          <p:cNvPicPr>
            <a:picLocks noChangeAspect="1" noChangeArrowheads="1"/>
          </p:cNvPicPr>
          <p:nvPr/>
        </p:nvPicPr>
        <p:blipFill>
          <a:blip r:embed="rId1" cstate="print"/>
          <a:srcRect l="27042" t="26613" r="29275" b="54361"/>
          <a:stretch>
            <a:fillRect/>
          </a:stretch>
        </p:blipFill>
        <p:spPr bwMode="auto">
          <a:xfrm>
            <a:off x="1928794" y="2786058"/>
            <a:ext cx="1500198" cy="1000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灯片编号占位符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D0CB53-8344-4BBD-9EFA-10F354054A00}" type="slidenum">
              <a:rPr lang="zh-CN" altLang="en-US" smtClean="0"/>
            </a:fld>
            <a:endParaRPr lang="en-US" altLang="zh-CN" dirty="0"/>
          </a:p>
        </p:txBody>
      </p:sp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0" y="0"/>
            <a:ext cx="4801314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产品演示的准备工作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812" name="矩形 11"/>
          <p:cNvSpPr>
            <a:spLocks noChangeArrowheads="1"/>
          </p:cNvSpPr>
          <p:nvPr/>
        </p:nvSpPr>
        <p:spPr bwMode="auto">
          <a:xfrm>
            <a:off x="714375" y="1344613"/>
            <a:ext cx="26463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细节决定成败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813" name="矩形 13"/>
          <p:cNvSpPr>
            <a:spLocks noChangeArrowheads="1"/>
          </p:cNvSpPr>
          <p:nvPr/>
        </p:nvSpPr>
        <p:spPr bwMode="auto">
          <a:xfrm>
            <a:off x="2386013" y="2374900"/>
            <a:ext cx="6829425" cy="2554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、辅助工具（资料、遥控笔）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、电子文档（备份，版本，大小，格式）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、电子设备（投影，电源，网络，话筒，手机）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、个人形象（着装，休息，餐饮，站位）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、播放技巧（跳页，回翻，少动多讲）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9814" name="Picture 6" descr="http://www.ontheedgeweddings.com/blog/wp-content/uploads/2009/05/Exclamation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2500313"/>
            <a:ext cx="2366963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7366119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技能八：灵活应变现场技术答疑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835" name="矩形 4"/>
          <p:cNvSpPr>
            <a:spLocks noChangeArrowheads="1"/>
          </p:cNvSpPr>
          <p:nvPr/>
        </p:nvSpPr>
        <p:spPr bwMode="auto">
          <a:xfrm>
            <a:off x="2676525" y="928688"/>
            <a:ext cx="34671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信息不对称的博弈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图示 5"/>
          <p:cNvGraphicFramePr/>
          <p:nvPr/>
        </p:nvGraphicFramePr>
        <p:xfrm>
          <a:off x="642910" y="1785926"/>
          <a:ext cx="307183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aphicFrame>
        <p:nvGraphicFramePr>
          <p:cNvPr id="7" name="图示 6"/>
          <p:cNvGraphicFramePr/>
          <p:nvPr/>
        </p:nvGraphicFramePr>
        <p:xfrm>
          <a:off x="3476660" y="172245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sfk.com/wp-content/uploads/2009/01/questions.jpg"/>
          <p:cNvPicPr>
            <a:picLocks noChangeAspect="1" noChangeArrowheads="1"/>
          </p:cNvPicPr>
          <p:nvPr/>
        </p:nvPicPr>
        <p:blipFill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4287838" cy="708025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技能八：技术交流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860" name="Rectangle 3"/>
          <p:cNvSpPr>
            <a:spLocks noChangeArrowheads="1"/>
          </p:cNvSpPr>
          <p:nvPr/>
        </p:nvSpPr>
        <p:spPr bwMode="auto">
          <a:xfrm>
            <a:off x="857250" y="1285875"/>
            <a:ext cx="7429500" cy="4714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关于交流的经验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、最好在开场时宣布提问规则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、回答前再思考下你的答案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、不要回答问题外的问题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、没必要重复问题，除非你有充分的理由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、对所有的人回答问题，而不是提问者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、对一些尖锐的问题提前准备好针对性回答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800100" lvl="1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sfk.com/wp-content/uploads/2009/01/questions.jpg"/>
          <p:cNvPicPr>
            <a:picLocks noChangeAspect="1" noChangeArrowheads="1"/>
          </p:cNvPicPr>
          <p:nvPr/>
        </p:nvPicPr>
        <p:blipFill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4287838" cy="708025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技能八：技术交流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42938" y="1000125"/>
            <a:ext cx="7429500" cy="5668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问：用户有抵触态度怎么办？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答：用户不是敌人，提出问题是他们的天然权利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问：用户问了一个愚蠢的问题怎么办？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答：没有愚蠢的问题，只有愚蠢的回答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问：用户问了一个无关的问题怎么办？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答：回答这个问题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问：如果问题充满敌意怎么办？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答：专业地回答他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问：提问者不重要怎么办？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答：回答他的问题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sfk.com/wp-content/uploads/2009/01/questions.jpg"/>
          <p:cNvPicPr>
            <a:picLocks noChangeAspect="1" noChangeArrowheads="1"/>
          </p:cNvPicPr>
          <p:nvPr/>
        </p:nvPicPr>
        <p:blipFill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4287838" cy="708025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技能八：技术交流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42938" y="714375"/>
            <a:ext cx="7429500" cy="5668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问：如果用户问了一连串的问题怎么办？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答：记录，简短回答关键问题，请求允许会后交流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问：用户问了一个我无法回答的问题怎么办？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）问问你的同伴，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）请听众帮助回答，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）承诺给予尽快解答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问：用户问项目效益如何怎么办？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答：提供可以类比的案例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问：用户不理解我们的术语怎么办？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答：想一个好比方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问：用户要求看操作怎么办？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l"/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答：打开一个经典界面，然后讲解</a:t>
            </a: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7366119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技能九：如何接待客户公司考察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931" name="矩形 4"/>
          <p:cNvSpPr>
            <a:spLocks noChangeArrowheads="1"/>
          </p:cNvSpPr>
          <p:nvPr/>
        </p:nvSpPr>
        <p:spPr bwMode="auto">
          <a:xfrm>
            <a:off x="928662" y="857232"/>
            <a:ext cx="26463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细节决定成败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图示 5"/>
          <p:cNvGraphicFramePr/>
          <p:nvPr/>
        </p:nvGraphicFramePr>
        <p:xfrm>
          <a:off x="857224" y="1643050"/>
          <a:ext cx="7215238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7879080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技能十：安排好公司典型客户参观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5955" name="Picture 2" descr="http://pic1.nipic.com/2008-10-13/2008101310303661_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714375"/>
            <a:ext cx="9144000" cy="615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6" name="矩形 5"/>
          <p:cNvSpPr>
            <a:spLocks noChangeArrowheads="1"/>
          </p:cNvSpPr>
          <p:nvPr/>
        </p:nvSpPr>
        <p:spPr bwMode="auto">
          <a:xfrm>
            <a:off x="4035425" y="1714500"/>
            <a:ext cx="5108575" cy="584200"/>
          </a:xfrm>
          <a:prstGeom prst="rect">
            <a:avLst/>
          </a:prstGeom>
          <a:solidFill>
            <a:schemeClr val="bg1">
              <a:alpha val="74901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灯塔用户，市场攻关利器！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/>
          </p:cNvSpPr>
          <p:nvPr>
            <p:ph type="body" idx="4294967295"/>
          </p:nvPr>
        </p:nvSpPr>
        <p:spPr>
          <a:xfrm>
            <a:off x="0" y="1143000"/>
            <a:ext cx="8229600" cy="5143500"/>
          </a:xfrm>
        </p:spPr>
        <p:txBody>
          <a:bodyPr/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客户考察用户的目的？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要看到考察的企业是否真正在用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要看到企业是否认为切实管用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要看到企业是否有理念进步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“三陪”顾问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陪交流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陪考察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陪吃饭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2" descr="http://www.siyang.gov.cn/uploads/090224/8_144541_1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4" y="4000504"/>
            <a:ext cx="3786182" cy="26329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http://pic.nipic.com/2008-02-15/2008215142646764_2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000" t="6897" r="12498" b="13792"/>
          <a:stretch>
            <a:fillRect/>
          </a:stretch>
        </p:blipFill>
        <p:spPr bwMode="auto">
          <a:xfrm rot="-1997882">
            <a:off x="3949700" y="184150"/>
            <a:ext cx="36449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3" name="Rectangle 3"/>
          <p:cNvSpPr>
            <a:spLocks noGrp="1"/>
          </p:cNvSpPr>
          <p:nvPr>
            <p:ph type="body" idx="4294967295"/>
          </p:nvPr>
        </p:nvSpPr>
        <p:spPr>
          <a:xfrm>
            <a:off x="0" y="1066800"/>
            <a:ext cx="8229600" cy="5486400"/>
          </a:xfrm>
          <a:solidFill>
            <a:schemeClr val="bg1">
              <a:alpha val="74901"/>
            </a:schemeClr>
          </a:soli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如何维护典型用户？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90000"/>
              </a:lnSpc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资料管理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LOGO、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企业厂区或典型产品照片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企业概述（有地位突出地位，无地位突出业务特色）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企业信息化总体规划方案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企业项目招标书（选型评分表）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企业项目建议书、投标书或者项目售前售后解决方案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企业对外项目实施经验总结或成果汇报材料（含动画录像）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软件公司实施经验总结或论文（突出业务和功能应用特色）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企业应用现场或鉴定现场照片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企业高管或项目负责人对项目简短而经典的评价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企业应用效益评估分析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实施项目获奖情况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项目双方主要负责人员简历（应每年保持更新）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2">
              <a:lnSpc>
                <a:spcPct val="90000"/>
              </a:lnSpc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rPr>
              <a:t>其它值得管理的数据</a:t>
            </a: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0" y="0"/>
            <a:ext cx="5314275" cy="707886"/>
          </a:xfrm>
          <a:prstGeom prst="rect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准备好用户考察的资料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8005" name="Picture 18" descr="04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gray">
          <a:xfrm>
            <a:off x="5500688" y="214313"/>
            <a:ext cx="39687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0</TotalTime>
  <Words>3516</Words>
  <Application>WPS 演示</Application>
  <PresentationFormat>全屏显示(4:3)</PresentationFormat>
  <Paragraphs>551</Paragraphs>
  <Slides>45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61" baseType="lpstr">
      <vt:lpstr>Arial</vt:lpstr>
      <vt:lpstr>宋体</vt:lpstr>
      <vt:lpstr>Wingdings</vt:lpstr>
      <vt:lpstr>Wingdings 2</vt:lpstr>
      <vt:lpstr>Wingdings</vt:lpstr>
      <vt:lpstr>Arial</vt:lpstr>
      <vt:lpstr>微软雅黑</vt:lpstr>
      <vt:lpstr>黑体</vt:lpstr>
      <vt:lpstr>Times New Roman</vt:lpstr>
      <vt:lpstr>Cambria</vt:lpstr>
      <vt:lpstr>Arial Unicode MS</vt:lpstr>
      <vt:lpstr>隶书</vt:lpstr>
      <vt:lpstr>Maiandra GD</vt:lpstr>
      <vt:lpstr>华文楷体</vt:lpstr>
      <vt:lpstr>Calibri</vt:lpstr>
      <vt:lpstr>龙腾四海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Juliet</dc:creator>
  <cp:lastModifiedBy>申伶</cp:lastModifiedBy>
  <cp:revision>13</cp:revision>
  <dcterms:created xsi:type="dcterms:W3CDTF">2010-12-06T07:15:00Z</dcterms:created>
  <dcterms:modified xsi:type="dcterms:W3CDTF">2025-01-19T03:37:04Z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77239D1F491046A6BEB87A5236A35B82</vt:lpwstr>
  </property>
  <property fmtid="{D5CDD505-2E9C-101B-9397-08002B2CF9AE}" pid="3" name="KSOProductBuildVer">
    <vt:lpwstr>2052-12.1.0.19770</vt:lpwstr>
  </property>
</Properties>
</file>