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
  </p:notesMasterIdLst>
  <p:sldIdLst>
    <p:sldId id="256" r:id="rId3"/>
    <p:sldId id="257" r:id="rId4"/>
    <p:sldId id="258" r:id="rId5"/>
    <p:sldId id="259" r:id="rId6"/>
    <p:sldId id="260" r:id="rId7"/>
    <p:sldId id="261" r:id="rId8"/>
    <p:sldId id="263" r:id="rId9"/>
    <p:sldId id="262" r:id="rId10"/>
    <p:sldId id="264" r:id="rId11"/>
    <p:sldId id="266" r:id="rId12"/>
    <p:sldId id="267" r:id="rId14"/>
    <p:sldId id="268" r:id="rId15"/>
    <p:sldId id="269" r:id="rId16"/>
    <p:sldId id="270" r:id="rId17"/>
    <p:sldId id="271" r:id="rId18"/>
    <p:sldId id="272" r:id="rId19"/>
    <p:sldId id="275" r:id="rId20"/>
    <p:sldId id="273" r:id="rId21"/>
  </p:sldIdLst>
  <p:sldSz cx="9144000" cy="6858000" type="screen4x3"/>
  <p:notesSz cx="6858000" cy="9144000"/>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55" d="100"/>
          <a:sy n="55" d="100"/>
        </p:scale>
        <p:origin x="1412" y="2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4" Type="http://schemas.openxmlformats.org/officeDocument/2006/relationships/tableStyles" Target="tableStyles.xml"/><Relationship Id="rId23" Type="http://schemas.openxmlformats.org/officeDocument/2006/relationships/viewProps" Target="viewProps.xml"/><Relationship Id="rId22" Type="http://schemas.openxmlformats.org/officeDocument/2006/relationships/presProps" Target="presProps.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notesMaster" Target="notesMasters/notesMaster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eaLnBrk="1" hangingPunct="1">
              <a:defRPr sz="1200">
                <a:latin typeface="Arial" panose="020B0604020202020204" pitchFamily="34" charset="0"/>
                <a:ea typeface="宋体" panose="02010600030101010101" pitchFamily="2" charset="-122"/>
                <a:cs typeface="+mn-cs"/>
              </a:defRPr>
            </a:lvl1pPr>
          </a:lstStyle>
          <a:p>
            <a:pPr>
              <a:defRPr/>
            </a:pPr>
            <a:endParaRPr lang="en-US" altLang="zh-CN"/>
          </a:p>
        </p:txBody>
      </p:sp>
      <p:sp>
        <p:nvSpPr>
          <p:cNvPr id="13315"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1" hangingPunct="1">
              <a:defRPr sz="1200">
                <a:latin typeface="Arial" panose="020B0604020202020204" pitchFamily="34" charset="0"/>
                <a:ea typeface="宋体" panose="02010600030101010101" pitchFamily="2" charset="-122"/>
                <a:cs typeface="+mn-cs"/>
              </a:defRPr>
            </a:lvl1pPr>
          </a:lstStyle>
          <a:p>
            <a:pPr>
              <a:defRPr/>
            </a:pPr>
            <a:endParaRPr lang="en-US" altLang="zh-CN"/>
          </a:p>
        </p:txBody>
      </p:sp>
      <p:sp>
        <p:nvSpPr>
          <p:cNvPr id="205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sp>
      <p:sp>
        <p:nvSpPr>
          <p:cNvPr id="13317"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lstStyle/>
          <a:p>
            <a:pPr lvl="0"/>
            <a:r>
              <a:rPr lang="zh-CN" altLang="en-US" noProof="0"/>
              <a:t>单击此处编辑母版文本样式</a:t>
            </a:r>
            <a:endParaRPr lang="zh-CN" altLang="en-US" noProof="0"/>
          </a:p>
          <a:p>
            <a:pPr lvl="1"/>
            <a:r>
              <a:rPr lang="zh-CN" altLang="en-US" noProof="0"/>
              <a:t>第二级</a:t>
            </a:r>
            <a:endParaRPr lang="zh-CN" altLang="en-US" noProof="0"/>
          </a:p>
          <a:p>
            <a:pPr lvl="2"/>
            <a:r>
              <a:rPr lang="zh-CN" altLang="en-US" noProof="0"/>
              <a:t>第三级</a:t>
            </a:r>
            <a:endParaRPr lang="zh-CN" altLang="en-US" noProof="0"/>
          </a:p>
          <a:p>
            <a:pPr lvl="3"/>
            <a:r>
              <a:rPr lang="zh-CN" altLang="en-US" noProof="0"/>
              <a:t>第四级</a:t>
            </a:r>
            <a:endParaRPr lang="zh-CN" altLang="en-US" noProof="0"/>
          </a:p>
          <a:p>
            <a:pPr lvl="4"/>
            <a:r>
              <a:rPr lang="zh-CN" altLang="en-US" noProof="0"/>
              <a:t>第五级</a:t>
            </a:r>
            <a:endParaRPr lang="zh-CN" altLang="en-US" noProof="0"/>
          </a:p>
        </p:txBody>
      </p:sp>
      <p:sp>
        <p:nvSpPr>
          <p:cNvPr id="13318"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eaLnBrk="1" hangingPunct="1">
              <a:defRPr sz="1200">
                <a:latin typeface="Arial" panose="020B0604020202020204" pitchFamily="34" charset="0"/>
                <a:ea typeface="宋体" panose="02010600030101010101" pitchFamily="2" charset="-122"/>
                <a:cs typeface="+mn-cs"/>
              </a:defRPr>
            </a:lvl1pPr>
          </a:lstStyle>
          <a:p>
            <a:pPr>
              <a:defRPr/>
            </a:pPr>
            <a:endParaRPr lang="en-US" altLang="zh-CN"/>
          </a:p>
        </p:txBody>
      </p:sp>
      <p:sp>
        <p:nvSpPr>
          <p:cNvPr id="13319"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lvl1pPr algn="r" eaLnBrk="1" hangingPunct="1">
              <a:defRPr sz="1200" smtClean="0"/>
            </a:lvl1pPr>
          </a:lstStyle>
          <a:p>
            <a:pPr>
              <a:defRPr/>
            </a:pPr>
            <a:fld id="{EA25DBBB-3455-480A-AEFA-A8940A709FB2}" type="slidenum">
              <a:rPr lang="en-US" altLang="zh-CN"/>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宋体" panose="02010600030101010101" pitchFamily="2" charset="-122"/>
        <a:cs typeface="宋体" panose="02010600030101010101" pitchFamily="2" charset="-122"/>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6B200162-10AB-421F-AE4F-D5FDF3804CBE}" type="slidenum">
              <a:rPr lang="en-US" altLang="zh-CN"/>
            </a:fld>
            <a:endParaRPr lang="en-US" altLang="zh-CN"/>
          </a:p>
        </p:txBody>
      </p:sp>
      <p:sp>
        <p:nvSpPr>
          <p:cNvPr id="14339" name="Rectangle 6"/>
          <p:cNvSpPr txBox="1">
            <a:spLocks noGrp="1" noChangeArrowheads="1"/>
          </p:cNvSpPr>
          <p:nvPr/>
        </p:nvSpPr>
        <p:spPr bwMode="auto">
          <a:xfrm>
            <a:off x="0" y="8685213"/>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031" tIns="46516" rIns="93031" bIns="46516" anchor="b"/>
          <a:lstStyle>
            <a:lvl1pPr defTabSz="930275">
              <a:defRPr>
                <a:solidFill>
                  <a:schemeClr val="tx1"/>
                </a:solidFill>
                <a:latin typeface="Arial" panose="020B0604020202020204" pitchFamily="34" charset="0"/>
                <a:ea typeface="宋体" panose="02010600030101010101" pitchFamily="2" charset="-122"/>
              </a:defRPr>
            </a:lvl1pPr>
            <a:lvl2pPr marL="742950" indent="-285750" defTabSz="930275">
              <a:defRPr>
                <a:solidFill>
                  <a:schemeClr val="tx1"/>
                </a:solidFill>
                <a:latin typeface="Arial" panose="020B0604020202020204" pitchFamily="34" charset="0"/>
                <a:ea typeface="宋体" panose="02010600030101010101" pitchFamily="2" charset="-122"/>
              </a:defRPr>
            </a:lvl2pPr>
            <a:lvl3pPr marL="1143000" indent="-228600" defTabSz="930275">
              <a:defRPr>
                <a:solidFill>
                  <a:schemeClr val="tx1"/>
                </a:solidFill>
                <a:latin typeface="Arial" panose="020B0604020202020204" pitchFamily="34" charset="0"/>
                <a:ea typeface="宋体" panose="02010600030101010101" pitchFamily="2" charset="-122"/>
              </a:defRPr>
            </a:lvl3pPr>
            <a:lvl4pPr marL="1600200" indent="-228600" defTabSz="930275">
              <a:defRPr>
                <a:solidFill>
                  <a:schemeClr val="tx1"/>
                </a:solidFill>
                <a:latin typeface="Arial" panose="020B0604020202020204" pitchFamily="34" charset="0"/>
                <a:ea typeface="宋体" panose="02010600030101010101" pitchFamily="2" charset="-122"/>
              </a:defRPr>
            </a:lvl4pPr>
            <a:lvl5pPr marL="2057400" indent="-228600" defTabSz="930275">
              <a:defRPr>
                <a:solidFill>
                  <a:schemeClr val="tx1"/>
                </a:solidFill>
                <a:latin typeface="Arial" panose="020B0604020202020204" pitchFamily="34" charset="0"/>
                <a:ea typeface="宋体" panose="02010600030101010101" pitchFamily="2" charset="-122"/>
              </a:defRPr>
            </a:lvl5pPr>
            <a:lvl6pPr marL="2514600" indent="-228600" defTabSz="93027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3027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3027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3027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AU" sz="900"/>
              <a:t>IBM Confidential</a:t>
            </a:r>
            <a:endParaRPr lang="en-AU" altLang="zh-CN" sz="900"/>
          </a:p>
        </p:txBody>
      </p:sp>
      <p:sp>
        <p:nvSpPr>
          <p:cNvPr id="14340" name="Rectangle 2"/>
          <p:cNvSpPr>
            <a:spLocks noGrp="1" noRot="1" noChangeAspect="1" noChangeArrowheads="1" noTextEdit="1"/>
          </p:cNvSpPr>
          <p:nvPr>
            <p:ph type="sldImg"/>
          </p:nvPr>
        </p:nvSpPr>
        <p:spPr/>
      </p:sp>
      <p:sp>
        <p:nvSpPr>
          <p:cNvPr id="14341"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031" tIns="46516" rIns="93031" bIns="46516"/>
          <a:lstStyle/>
          <a:p>
            <a:pPr eaLnBrk="1" hangingPunct="1"/>
            <a:endParaRPr kumimoji="0" lang="zh-CN"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032509E9-3705-493B-A073-BA13657B666F}" type="slidenum">
              <a:rPr lang="en-US" altLang="zh-CN"/>
            </a:fld>
            <a:endParaRPr lang="en-US" altLang="zh-CN"/>
          </a:p>
        </p:txBody>
      </p:sp>
      <p:sp>
        <p:nvSpPr>
          <p:cNvPr id="16387" name="Rectangle 6"/>
          <p:cNvSpPr txBox="1">
            <a:spLocks noGrp="1" noChangeArrowheads="1"/>
          </p:cNvSpPr>
          <p:nvPr/>
        </p:nvSpPr>
        <p:spPr bwMode="auto">
          <a:xfrm>
            <a:off x="0" y="8685213"/>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031" tIns="46516" rIns="93031" bIns="46516" anchor="b"/>
          <a:lstStyle>
            <a:lvl1pPr defTabSz="930275">
              <a:defRPr>
                <a:solidFill>
                  <a:schemeClr val="tx1"/>
                </a:solidFill>
                <a:latin typeface="Arial" panose="020B0604020202020204" pitchFamily="34" charset="0"/>
                <a:ea typeface="宋体" panose="02010600030101010101" pitchFamily="2" charset="-122"/>
              </a:defRPr>
            </a:lvl1pPr>
            <a:lvl2pPr marL="742950" indent="-285750" defTabSz="930275">
              <a:defRPr>
                <a:solidFill>
                  <a:schemeClr val="tx1"/>
                </a:solidFill>
                <a:latin typeface="Arial" panose="020B0604020202020204" pitchFamily="34" charset="0"/>
                <a:ea typeface="宋体" panose="02010600030101010101" pitchFamily="2" charset="-122"/>
              </a:defRPr>
            </a:lvl2pPr>
            <a:lvl3pPr marL="1143000" indent="-228600" defTabSz="930275">
              <a:defRPr>
                <a:solidFill>
                  <a:schemeClr val="tx1"/>
                </a:solidFill>
                <a:latin typeface="Arial" panose="020B0604020202020204" pitchFamily="34" charset="0"/>
                <a:ea typeface="宋体" panose="02010600030101010101" pitchFamily="2" charset="-122"/>
              </a:defRPr>
            </a:lvl3pPr>
            <a:lvl4pPr marL="1600200" indent="-228600" defTabSz="930275">
              <a:defRPr>
                <a:solidFill>
                  <a:schemeClr val="tx1"/>
                </a:solidFill>
                <a:latin typeface="Arial" panose="020B0604020202020204" pitchFamily="34" charset="0"/>
                <a:ea typeface="宋体" panose="02010600030101010101" pitchFamily="2" charset="-122"/>
              </a:defRPr>
            </a:lvl4pPr>
            <a:lvl5pPr marL="2057400" indent="-228600" defTabSz="930275">
              <a:defRPr>
                <a:solidFill>
                  <a:schemeClr val="tx1"/>
                </a:solidFill>
                <a:latin typeface="Arial" panose="020B0604020202020204" pitchFamily="34" charset="0"/>
                <a:ea typeface="宋体" panose="02010600030101010101" pitchFamily="2" charset="-122"/>
              </a:defRPr>
            </a:lvl5pPr>
            <a:lvl6pPr marL="2514600" indent="-228600" defTabSz="93027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3027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3027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3027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AU" sz="900"/>
              <a:t>IBM Confidential</a:t>
            </a:r>
            <a:endParaRPr lang="en-AU" altLang="zh-CN" sz="900"/>
          </a:p>
        </p:txBody>
      </p:sp>
      <p:sp>
        <p:nvSpPr>
          <p:cNvPr id="16388" name="Rectangle 2"/>
          <p:cNvSpPr>
            <a:spLocks noGrp="1" noRot="1" noChangeAspect="1" noChangeArrowheads="1" noTextEdit="1"/>
          </p:cNvSpPr>
          <p:nvPr>
            <p:ph type="sldImg"/>
          </p:nvPr>
        </p:nvSpPr>
        <p:spPr/>
      </p:sp>
      <p:sp>
        <p:nvSpPr>
          <p:cNvPr id="16389"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031" tIns="46516" rIns="93031" bIns="46516"/>
          <a:lstStyle/>
          <a:p>
            <a:pPr eaLnBrk="1" hangingPunct="1"/>
            <a:endParaRPr kumimoji="0" lang="zh-CN"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EE91CAA6-AD12-45A0-9C10-2C3BB9DBF794}" type="slidenum">
              <a:rPr lang="en-US" altLang="zh-CN"/>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38C917D6-E071-4F03-95B5-A1C519252991}" type="slidenum">
              <a:rPr lang="en-US" altLang="zh-CN"/>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6D27C5E4-C93F-4E34-9F4E-DE4D2A024C64}" type="slidenum">
              <a:rPr lang="en-US" altLang="zh-CN"/>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983A6495-6ECC-492E-88C5-7E9A5F5CF952}" type="slidenum">
              <a:rPr lang="en-US" altLang="zh-CN"/>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a:lvl1pPr>
          </a:lstStyle>
          <a:p>
            <a:pPr>
              <a:defRPr/>
            </a:pPr>
            <a:fld id="{9CA60201-E4DE-4215-BDBF-BBEF32286A17}" type="slidenum">
              <a:rPr lang="en-US" altLang="zh-CN"/>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a:lvl1pPr>
          </a:lstStyle>
          <a:p>
            <a:pPr>
              <a:defRPr/>
            </a:pPr>
            <a:fld id="{17F9B1E8-6D78-42A9-8712-DB4787A35E89}" type="slidenum">
              <a:rPr lang="en-US" altLang="zh-CN"/>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a:lvl1pPr>
          </a:lstStyle>
          <a:p>
            <a:pPr>
              <a:defRPr/>
            </a:pPr>
            <a:fld id="{68DF0D42-D7AE-4C95-B65D-7AE0D6611D13}" type="slidenum">
              <a:rPr lang="en-US" altLang="zh-CN"/>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CAE72F9A-6F4F-4C93-B3C6-83AD9A1CC303}" type="slidenum">
              <a:rPr lang="en-US" altLang="zh-CN"/>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51C86D45-7E6E-48D9-95CF-066C18101884}" type="slidenum">
              <a:rPr lang="en-US" altLang="zh-CN"/>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E442A70A-E38C-494E-98CE-D679EDC354F8}" type="slidenum">
              <a:rPr lang="en-US" altLang="zh-CN"/>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A8000D95-4170-4CA4-A065-22946753CFD1}" type="slidenum">
              <a:rPr lang="en-US" altLang="zh-CN"/>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eaLnBrk="1" hangingPunct="1">
              <a:defRPr sz="1400">
                <a:latin typeface="Arial" panose="020B0604020202020204" pitchFamily="34" charset="0"/>
                <a:ea typeface="宋体" panose="02010600030101010101" pitchFamily="2" charset="-122"/>
                <a:cs typeface="+mn-cs"/>
              </a:defRPr>
            </a:lvl1pPr>
          </a:lstStyle>
          <a:p>
            <a:pPr>
              <a:defRPr/>
            </a:pPr>
            <a:endParaRPr lang="en-US" altLang="zh-CN"/>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400">
                <a:latin typeface="Arial" panose="020B0604020202020204" pitchFamily="34" charset="0"/>
                <a:ea typeface="宋体" panose="02010600030101010101" pitchFamily="2" charset="-122"/>
                <a:cs typeface="+mn-cs"/>
              </a:defRPr>
            </a:lvl1pPr>
          </a:lstStyle>
          <a:p>
            <a:pPr>
              <a:defRPr/>
            </a:pPr>
            <a:endParaRPr lang="en-US" altLang="zh-CN"/>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eaLnBrk="1" hangingPunct="1">
              <a:defRPr sz="1400" smtClean="0"/>
            </a:lvl1pPr>
          </a:lstStyle>
          <a:p>
            <a:pPr>
              <a:defRPr/>
            </a:pPr>
            <a:fld id="{99463164-9055-40D0-9D70-43454C7BC9F0}" type="slidenum">
              <a:rPr lang="en-US" altLang="zh-CN"/>
            </a:fld>
            <a:endParaRPr lang="en-US" altLang="zh-CN"/>
          </a:p>
        </p:txBody>
      </p:sp>
      <p:grpSp>
        <p:nvGrpSpPr>
          <p:cNvPr id="1031" name="组合 493"/>
          <p:cNvGrpSpPr/>
          <p:nvPr userDrawn="1"/>
        </p:nvGrpSpPr>
        <p:grpSpPr bwMode="auto">
          <a:xfrm>
            <a:off x="0" y="836613"/>
            <a:ext cx="9144000" cy="6021387"/>
            <a:chOff x="11618247" y="-735807"/>
            <a:chExt cx="9144001" cy="5164038"/>
          </a:xfrm>
        </p:grpSpPr>
        <p:pic>
          <p:nvPicPr>
            <p:cNvPr id="1100" name="Picture 60325" descr="E:\JGQ\PPT 制作素材\jpg\shutterstock_98872691.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1618247" y="-725538"/>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单圆角矩形 8"/>
            <p:cNvSpPr/>
            <p:nvPr/>
          </p:nvSpPr>
          <p:spPr>
            <a:xfrm>
              <a:off x="11618247" y="-735807"/>
              <a:ext cx="9144001" cy="5164038"/>
            </a:xfrm>
            <a:prstGeom prst="round1Rect">
              <a:avLst>
                <a:gd name="adj" fmla="val 0"/>
              </a:avLst>
            </a:prstGeom>
            <a:gradFill flip="none" rotWithShape="1">
              <a:gsLst>
                <a:gs pos="1000">
                  <a:schemeClr val="bg1">
                    <a:alpha val="98000"/>
                  </a:schemeClr>
                </a:gs>
                <a:gs pos="48000">
                  <a:schemeClr val="bg1">
                    <a:alpha val="60000"/>
                  </a:schemeClr>
                </a:gs>
                <a:gs pos="99000">
                  <a:schemeClr val="bg1">
                    <a:alpha val="67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2" name="Rectangle 6"/>
          <p:cNvSpPr txBox="1">
            <a:spLocks noChangeArrowheads="1"/>
          </p:cNvSpPr>
          <p:nvPr userDrawn="1"/>
        </p:nvSpPr>
        <p:spPr bwMode="auto">
          <a:xfrm>
            <a:off x="6916738" y="6484938"/>
            <a:ext cx="2133600" cy="476250"/>
          </a:xfrm>
          <a:prstGeom prst="rect">
            <a:avLst/>
          </a:prstGeom>
          <a:noFill/>
          <a:ln w="9525">
            <a:noFill/>
            <a:miter lim="800000"/>
          </a:ln>
          <a:effec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eaLnBrk="1" hangingPunct="1">
              <a:defRPr/>
            </a:pPr>
            <a:fld id="{D591B589-470F-49F1-9F86-722B3B7F14A9}" type="slidenum">
              <a:rPr lang="en-US" altLang="zh-CN" sz="1200" smtClean="0"/>
            </a:fld>
            <a:endParaRPr lang="en-US" altLang="zh-CN" sz="1400"/>
          </a:p>
        </p:txBody>
      </p:sp>
      <p:grpSp>
        <p:nvGrpSpPr>
          <p:cNvPr id="1033" name="组合 1031"/>
          <p:cNvGrpSpPr/>
          <p:nvPr userDrawn="1"/>
        </p:nvGrpSpPr>
        <p:grpSpPr bwMode="auto">
          <a:xfrm>
            <a:off x="0" y="0"/>
            <a:ext cx="9147175" cy="1049338"/>
            <a:chOff x="0" y="-1"/>
            <a:chExt cx="9147411" cy="1050034"/>
          </a:xfrm>
        </p:grpSpPr>
        <p:sp>
          <p:nvSpPr>
            <p:cNvPr id="14" name="矩形 13"/>
            <p:cNvSpPr/>
            <p:nvPr/>
          </p:nvSpPr>
          <p:spPr>
            <a:xfrm rot="10800000">
              <a:off x="0" y="-1"/>
              <a:ext cx="9147411" cy="991257"/>
            </a:xfrm>
            <a:prstGeom prst="rect">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037" name="组合 147"/>
            <p:cNvGrpSpPr/>
            <p:nvPr/>
          </p:nvGrpSpPr>
          <p:grpSpPr bwMode="auto">
            <a:xfrm rot="10800000">
              <a:off x="0" y="991767"/>
              <a:ext cx="9147411" cy="58266"/>
              <a:chOff x="0" y="4379214"/>
              <a:chExt cx="9147411" cy="136752"/>
            </a:xfrm>
          </p:grpSpPr>
          <p:sp>
            <p:nvSpPr>
              <p:cNvPr id="16" name="等腰三角形 15"/>
              <p:cNvSpPr/>
              <p:nvPr/>
            </p:nvSpPr>
            <p:spPr>
              <a:xfrm>
                <a:off x="3175"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等腰三角形 16"/>
              <p:cNvSpPr/>
              <p:nvPr/>
            </p:nvSpPr>
            <p:spPr>
              <a:xfrm>
                <a:off x="174630"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等腰三角形 17"/>
              <p:cNvSpPr/>
              <p:nvPr/>
            </p:nvSpPr>
            <p:spPr>
              <a:xfrm>
                <a:off x="330209"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等腰三角形 18"/>
              <p:cNvSpPr/>
              <p:nvPr/>
            </p:nvSpPr>
            <p:spPr>
              <a:xfrm>
                <a:off x="511188" y="4401584"/>
                <a:ext cx="157166"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0" name="等腰三角形 19"/>
              <p:cNvSpPr/>
              <p:nvPr/>
            </p:nvSpPr>
            <p:spPr>
              <a:xfrm>
                <a:off x="506425"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 name="等腰三角形 20"/>
              <p:cNvSpPr/>
              <p:nvPr/>
            </p:nvSpPr>
            <p:spPr>
              <a:xfrm>
                <a:off x="677879"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等腰三角形 21"/>
              <p:cNvSpPr/>
              <p:nvPr/>
            </p:nvSpPr>
            <p:spPr>
              <a:xfrm>
                <a:off x="833459"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等腰三角形 22"/>
              <p:cNvSpPr/>
              <p:nvPr/>
            </p:nvSpPr>
            <p:spPr>
              <a:xfrm>
                <a:off x="1004913"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等腰三角形 23"/>
              <p:cNvSpPr/>
              <p:nvPr/>
            </p:nvSpPr>
            <p:spPr>
              <a:xfrm>
                <a:off x="1197006"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等腰三角形 24"/>
              <p:cNvSpPr/>
              <p:nvPr/>
            </p:nvSpPr>
            <p:spPr>
              <a:xfrm>
                <a:off x="1368460"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等腰三角形 25"/>
              <p:cNvSpPr/>
              <p:nvPr/>
            </p:nvSpPr>
            <p:spPr>
              <a:xfrm>
                <a:off x="1524039"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等腰三角形 26"/>
              <p:cNvSpPr/>
              <p:nvPr/>
            </p:nvSpPr>
            <p:spPr>
              <a:xfrm>
                <a:off x="1695494"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等腰三角形 27"/>
              <p:cNvSpPr/>
              <p:nvPr/>
            </p:nvSpPr>
            <p:spPr>
              <a:xfrm>
                <a:off x="1711369" y="4401584"/>
                <a:ext cx="157166"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等腰三角形 28"/>
              <p:cNvSpPr/>
              <p:nvPr/>
            </p:nvSpPr>
            <p:spPr>
              <a:xfrm>
                <a:off x="1871710"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等腰三角形 29"/>
              <p:cNvSpPr/>
              <p:nvPr/>
            </p:nvSpPr>
            <p:spPr>
              <a:xfrm>
                <a:off x="2027289"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等腰三角形 30"/>
              <p:cNvSpPr/>
              <p:nvPr/>
            </p:nvSpPr>
            <p:spPr>
              <a:xfrm>
                <a:off x="2198744"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等腰三角形 31"/>
              <p:cNvSpPr/>
              <p:nvPr/>
            </p:nvSpPr>
            <p:spPr>
              <a:xfrm>
                <a:off x="2379723"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等腰三角形 32"/>
              <p:cNvSpPr/>
              <p:nvPr/>
            </p:nvSpPr>
            <p:spPr>
              <a:xfrm>
                <a:off x="2551178"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等腰三角形 33"/>
              <p:cNvSpPr/>
              <p:nvPr/>
            </p:nvSpPr>
            <p:spPr>
              <a:xfrm>
                <a:off x="2705170"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等腰三角形 34"/>
              <p:cNvSpPr/>
              <p:nvPr/>
            </p:nvSpPr>
            <p:spPr>
              <a:xfrm>
                <a:off x="2876624"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等腰三角形 35"/>
              <p:cNvSpPr/>
              <p:nvPr/>
            </p:nvSpPr>
            <p:spPr>
              <a:xfrm>
                <a:off x="2882974"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等腰三角形 36"/>
              <p:cNvSpPr/>
              <p:nvPr/>
            </p:nvSpPr>
            <p:spPr>
              <a:xfrm>
                <a:off x="3054429"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8" name="等腰三角形 37"/>
              <p:cNvSpPr/>
              <p:nvPr/>
            </p:nvSpPr>
            <p:spPr>
              <a:xfrm>
                <a:off x="3219533" y="4401584"/>
                <a:ext cx="157166"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9" name="等腰三角形 38"/>
              <p:cNvSpPr/>
              <p:nvPr/>
            </p:nvSpPr>
            <p:spPr>
              <a:xfrm>
                <a:off x="3379874"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等腰三角形 39"/>
              <p:cNvSpPr/>
              <p:nvPr/>
            </p:nvSpPr>
            <p:spPr>
              <a:xfrm>
                <a:off x="3573554"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 name="等腰三角形 40"/>
              <p:cNvSpPr/>
              <p:nvPr/>
            </p:nvSpPr>
            <p:spPr>
              <a:xfrm>
                <a:off x="3745009"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2" name="等腰三角形 41"/>
              <p:cNvSpPr/>
              <p:nvPr/>
            </p:nvSpPr>
            <p:spPr>
              <a:xfrm>
                <a:off x="3900588"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等腰三角形 42"/>
              <p:cNvSpPr/>
              <p:nvPr/>
            </p:nvSpPr>
            <p:spPr>
              <a:xfrm>
                <a:off x="4072042"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等腰三角形 43"/>
              <p:cNvSpPr/>
              <p:nvPr/>
            </p:nvSpPr>
            <p:spPr>
              <a:xfrm>
                <a:off x="4076805"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5" name="等腰三角形 44"/>
              <p:cNvSpPr/>
              <p:nvPr/>
            </p:nvSpPr>
            <p:spPr>
              <a:xfrm>
                <a:off x="4248260"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 name="等腰三角形 45"/>
              <p:cNvSpPr/>
              <p:nvPr/>
            </p:nvSpPr>
            <p:spPr>
              <a:xfrm>
                <a:off x="4403839"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7" name="等腰三角形 46"/>
              <p:cNvSpPr/>
              <p:nvPr/>
            </p:nvSpPr>
            <p:spPr>
              <a:xfrm>
                <a:off x="4575293"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8" name="等腰三角形 47"/>
              <p:cNvSpPr/>
              <p:nvPr/>
            </p:nvSpPr>
            <p:spPr>
              <a:xfrm>
                <a:off x="4746747"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9" name="等腰三角形 48"/>
              <p:cNvSpPr/>
              <p:nvPr/>
            </p:nvSpPr>
            <p:spPr>
              <a:xfrm>
                <a:off x="4918202"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0" name="等腰三角形 49"/>
              <p:cNvSpPr/>
              <p:nvPr/>
            </p:nvSpPr>
            <p:spPr>
              <a:xfrm>
                <a:off x="5072193" y="440158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等腰三角形 50"/>
              <p:cNvSpPr/>
              <p:nvPr/>
            </p:nvSpPr>
            <p:spPr>
              <a:xfrm>
                <a:off x="5243647"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等腰三角形 51"/>
              <p:cNvSpPr/>
              <p:nvPr/>
            </p:nvSpPr>
            <p:spPr>
              <a:xfrm>
                <a:off x="5249997"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3" name="等腰三角形 52"/>
              <p:cNvSpPr/>
              <p:nvPr/>
            </p:nvSpPr>
            <p:spPr>
              <a:xfrm>
                <a:off x="5421452"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4" name="等腰三角形 53"/>
              <p:cNvSpPr/>
              <p:nvPr/>
            </p:nvSpPr>
            <p:spPr>
              <a:xfrm>
                <a:off x="5586556" y="4386671"/>
                <a:ext cx="157167"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5" name="等腰三角形 54"/>
              <p:cNvSpPr/>
              <p:nvPr/>
            </p:nvSpPr>
            <p:spPr>
              <a:xfrm>
                <a:off x="5746898"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6" name="等腰三角形 55"/>
              <p:cNvSpPr/>
              <p:nvPr/>
            </p:nvSpPr>
            <p:spPr>
              <a:xfrm>
                <a:off x="5940578"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7" name="等腰三角形 56"/>
              <p:cNvSpPr/>
              <p:nvPr/>
            </p:nvSpPr>
            <p:spPr>
              <a:xfrm>
                <a:off x="6112033"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8" name="等腰三角形 57"/>
              <p:cNvSpPr/>
              <p:nvPr/>
            </p:nvSpPr>
            <p:spPr>
              <a:xfrm>
                <a:off x="6267612"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等腰三角形 58"/>
              <p:cNvSpPr/>
              <p:nvPr/>
            </p:nvSpPr>
            <p:spPr>
              <a:xfrm>
                <a:off x="6439066"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等腰三角形 59"/>
              <p:cNvSpPr/>
              <p:nvPr/>
            </p:nvSpPr>
            <p:spPr>
              <a:xfrm>
                <a:off x="6443828"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1" name="等腰三角形 60"/>
              <p:cNvSpPr/>
              <p:nvPr/>
            </p:nvSpPr>
            <p:spPr>
              <a:xfrm>
                <a:off x="6615283"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2" name="等腰三角形 61"/>
              <p:cNvSpPr/>
              <p:nvPr/>
            </p:nvSpPr>
            <p:spPr>
              <a:xfrm>
                <a:off x="6770862"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3" name="等腰三角形 62"/>
              <p:cNvSpPr/>
              <p:nvPr/>
            </p:nvSpPr>
            <p:spPr>
              <a:xfrm>
                <a:off x="6942316"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4" name="等腰三角形 63"/>
              <p:cNvSpPr/>
              <p:nvPr/>
            </p:nvSpPr>
            <p:spPr>
              <a:xfrm>
                <a:off x="7123296"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5" name="等腰三角形 64"/>
              <p:cNvSpPr/>
              <p:nvPr/>
            </p:nvSpPr>
            <p:spPr>
              <a:xfrm>
                <a:off x="7304275" y="4386671"/>
                <a:ext cx="157167"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6" name="等腰三角形 65"/>
              <p:cNvSpPr/>
              <p:nvPr/>
            </p:nvSpPr>
            <p:spPr>
              <a:xfrm>
                <a:off x="7450329"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7" name="等腰三角形 66"/>
              <p:cNvSpPr/>
              <p:nvPr/>
            </p:nvSpPr>
            <p:spPr>
              <a:xfrm>
                <a:off x="7621784"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8" name="等腰三角形 67"/>
              <p:cNvSpPr/>
              <p:nvPr/>
            </p:nvSpPr>
            <p:spPr>
              <a:xfrm>
                <a:off x="7628134"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9" name="等腰三角形 68"/>
              <p:cNvSpPr/>
              <p:nvPr/>
            </p:nvSpPr>
            <p:spPr>
              <a:xfrm>
                <a:off x="7799588"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0" name="等腰三角形 69"/>
              <p:cNvSpPr/>
              <p:nvPr/>
            </p:nvSpPr>
            <p:spPr>
              <a:xfrm>
                <a:off x="7953580"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1" name="等腰三角形 70"/>
              <p:cNvSpPr/>
              <p:nvPr/>
            </p:nvSpPr>
            <p:spPr>
              <a:xfrm>
                <a:off x="8125035"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2" name="等腰三角形 71"/>
              <p:cNvSpPr/>
              <p:nvPr/>
            </p:nvSpPr>
            <p:spPr>
              <a:xfrm>
                <a:off x="8318715"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3" name="等腰三角形 72"/>
              <p:cNvSpPr/>
              <p:nvPr/>
            </p:nvSpPr>
            <p:spPr>
              <a:xfrm>
                <a:off x="8490169"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4" name="等腰三角形 73"/>
              <p:cNvSpPr/>
              <p:nvPr/>
            </p:nvSpPr>
            <p:spPr>
              <a:xfrm>
                <a:off x="8645748" y="4386671"/>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5" name="等腰三角形 74"/>
              <p:cNvSpPr/>
              <p:nvPr/>
            </p:nvSpPr>
            <p:spPr>
              <a:xfrm>
                <a:off x="8817202" y="437921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6" name="等腰三角形 75"/>
              <p:cNvSpPr/>
              <p:nvPr/>
            </p:nvSpPr>
            <p:spPr>
              <a:xfrm>
                <a:off x="8821965" y="4379214"/>
                <a:ext cx="158754"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7" name="等腰三角形 76"/>
              <p:cNvSpPr/>
              <p:nvPr/>
            </p:nvSpPr>
            <p:spPr>
              <a:xfrm>
                <a:off x="8993419" y="4379214"/>
                <a:ext cx="158755" cy="137952"/>
              </a:xfrm>
              <a:prstGeom prs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sp>
        <p:nvSpPr>
          <p:cNvPr id="78" name="任意多边形 285"/>
          <p:cNvSpPr>
            <a:spLocks noChangeArrowheads="1"/>
          </p:cNvSpPr>
          <p:nvPr userDrawn="1"/>
        </p:nvSpPr>
        <p:spPr bwMode="auto">
          <a:xfrm>
            <a:off x="1490663" y="755650"/>
            <a:ext cx="6162675" cy="539750"/>
          </a:xfrm>
          <a:custGeom>
            <a:avLst/>
            <a:gdLst>
              <a:gd name="T0" fmla="*/ 0 w 2910840"/>
              <a:gd name="T1" fmla="*/ 0 h 457200"/>
              <a:gd name="T2" fmla="*/ 1127258 w 2910840"/>
              <a:gd name="T3" fmla="*/ 636458 h 457200"/>
              <a:gd name="T4" fmla="*/ 11921614 w 2910840"/>
              <a:gd name="T5" fmla="*/ 625850 h 457200"/>
              <a:gd name="T6" fmla="*/ 13048872 w 2910840"/>
              <a:gd name="T7" fmla="*/ 0 h 457200"/>
              <a:gd name="T8" fmla="*/ 0 w 2910840"/>
              <a:gd name="T9" fmla="*/ 0 h 457200"/>
              <a:gd name="T10" fmla="*/ 0 60000 65536"/>
              <a:gd name="T11" fmla="*/ 0 60000 65536"/>
              <a:gd name="T12" fmla="*/ 0 60000 65536"/>
              <a:gd name="T13" fmla="*/ 0 60000 65536"/>
              <a:gd name="T14" fmla="*/ 0 60000 65536"/>
              <a:gd name="T15" fmla="*/ 0 w 2910840"/>
              <a:gd name="T16" fmla="*/ 0 h 457200"/>
              <a:gd name="T17" fmla="*/ 2910840 w 2910840"/>
              <a:gd name="T18" fmla="*/ 457200 h 457200"/>
            </a:gdLst>
            <a:ahLst/>
            <a:cxnLst>
              <a:cxn ang="T10">
                <a:pos x="T0" y="T1"/>
              </a:cxn>
              <a:cxn ang="T11">
                <a:pos x="T2" y="T3"/>
              </a:cxn>
              <a:cxn ang="T12">
                <a:pos x="T4" y="T5"/>
              </a:cxn>
              <a:cxn ang="T13">
                <a:pos x="T6" y="T7"/>
              </a:cxn>
              <a:cxn ang="T14">
                <a:pos x="T8" y="T9"/>
              </a:cxn>
            </a:cxnLst>
            <a:rect l="T15" t="T16" r="T17" b="T18"/>
            <a:pathLst>
              <a:path w="2910840" h="457200">
                <a:moveTo>
                  <a:pt x="0" y="0"/>
                </a:moveTo>
                <a:lnTo>
                  <a:pt x="251460" y="457200"/>
                </a:lnTo>
                <a:lnTo>
                  <a:pt x="2659380" y="449580"/>
                </a:lnTo>
                <a:lnTo>
                  <a:pt x="2910840" y="0"/>
                </a:lnTo>
                <a:lnTo>
                  <a:pt x="0" y="0"/>
                </a:lnTo>
                <a:close/>
              </a:path>
            </a:pathLst>
          </a:custGeom>
          <a:solidFill>
            <a:srgbClr val="CD1B2B"/>
          </a:solidFill>
          <a:ln>
            <a:noFill/>
          </a:ln>
          <a:effectLst>
            <a:outerShdw blurRad="63500" dist="38100" dir="5400000" algn="t" rotWithShape="0">
              <a:srgbClr val="000000">
                <a:alpha val="17998"/>
              </a:srgbClr>
            </a:outerShdw>
          </a:effectLst>
          <a:extLst>
            <a:ext uri="{91240B29-F687-4F45-9708-019B960494DF}">
              <a14:hiddenLine xmlns:a14="http://schemas.microsoft.com/office/drawing/2010/main" w="25400">
                <a:solidFill>
                  <a:srgbClr val="000000"/>
                </a:solidFill>
                <a:miter lim="800000"/>
                <a:headEnd/>
                <a:tailEnd/>
              </a14:hiddenLine>
            </a:ext>
          </a:extLst>
        </p:spPr>
        <p:txBody>
          <a:bodyPr anchor="ctr"/>
          <a:lstStyle/>
          <a:p>
            <a:pPr eaLnBrk="1" hangingPunct="1">
              <a:defRPr/>
            </a:pPr>
            <a:endParaRPr lang="zh-CN" altLang="en-US"/>
          </a:p>
        </p:txBody>
      </p:sp>
      <p:sp>
        <p:nvSpPr>
          <p:cNvPr id="79" name="Freeform 6"/>
          <p:cNvSpPr/>
          <p:nvPr userDrawn="1"/>
        </p:nvSpPr>
        <p:spPr bwMode="auto">
          <a:xfrm>
            <a:off x="0" y="485775"/>
            <a:ext cx="1690688" cy="441325"/>
          </a:xfrm>
          <a:custGeom>
            <a:avLst/>
            <a:gdLst>
              <a:gd name="T0" fmla="*/ 0 w 10004"/>
              <a:gd name="T1" fmla="*/ 2564319 h 10000"/>
              <a:gd name="T2" fmla="*/ 187704393 w 10004"/>
              <a:gd name="T3" fmla="*/ 2564319 h 10000"/>
              <a:gd name="T4" fmla="*/ 189790037 w 10004"/>
              <a:gd name="T5" fmla="*/ 0 h 10000"/>
              <a:gd name="T6" fmla="*/ 218359859 w 10004"/>
              <a:gd name="T7" fmla="*/ 1024933 h 10000"/>
              <a:gd name="T8" fmla="*/ 218359859 w 10004"/>
              <a:gd name="T9" fmla="*/ 2051852 h 10000"/>
              <a:gd name="T10" fmla="*/ 281613628 w 10004"/>
              <a:gd name="T11" fmla="*/ 2564319 h 10000"/>
              <a:gd name="T12" fmla="*/ 275499671 w 10004"/>
              <a:gd name="T13" fmla="*/ 4101719 h 10000"/>
              <a:gd name="T14" fmla="*/ 255100889 w 10004"/>
              <a:gd name="T15" fmla="*/ 3076786 h 10000"/>
              <a:gd name="T16" fmla="*/ 265271719 w 10004"/>
              <a:gd name="T17" fmla="*/ 4440789 h 10000"/>
              <a:gd name="T18" fmla="*/ 285699232 w 10004"/>
              <a:gd name="T19" fmla="*/ 7178504 h 10000"/>
              <a:gd name="T20" fmla="*/ 271414236 w 10004"/>
              <a:gd name="T21" fmla="*/ 7178504 h 10000"/>
              <a:gd name="T22" fmla="*/ 257129241 w 10004"/>
              <a:gd name="T23" fmla="*/ 6153571 h 10000"/>
              <a:gd name="T24" fmla="*/ 267328801 w 10004"/>
              <a:gd name="T25" fmla="*/ 7690971 h 10000"/>
              <a:gd name="T26" fmla="*/ 285699232 w 10004"/>
              <a:gd name="T27" fmla="*/ 11280223 h 10000"/>
              <a:gd name="T28" fmla="*/ 275499671 w 10004"/>
              <a:gd name="T29" fmla="*/ 11794675 h 10000"/>
              <a:gd name="T30" fmla="*/ 257129241 w 10004"/>
              <a:gd name="T31" fmla="*/ 9230357 h 10000"/>
              <a:gd name="T32" fmla="*/ 265271719 w 10004"/>
              <a:gd name="T33" fmla="*/ 15383928 h 10000"/>
              <a:gd name="T34" fmla="*/ 251015285 w 10004"/>
              <a:gd name="T35" fmla="*/ 19485646 h 10000"/>
              <a:gd name="T36" fmla="*/ 244872767 w 10004"/>
              <a:gd name="T37" fmla="*/ 17433794 h 10000"/>
              <a:gd name="T38" fmla="*/ 248958371 w 10004"/>
              <a:gd name="T39" fmla="*/ 10767756 h 10000"/>
              <a:gd name="T40" fmla="*/ 226530898 w 10004"/>
              <a:gd name="T41" fmla="*/ 13844542 h 10000"/>
              <a:gd name="T42" fmla="*/ 234673376 w 10004"/>
              <a:gd name="T43" fmla="*/ 16408861 h 10000"/>
              <a:gd name="T44" fmla="*/ 226530898 w 10004"/>
              <a:gd name="T45" fmla="*/ 17948246 h 10000"/>
              <a:gd name="T46" fmla="*/ 218359859 w 10004"/>
              <a:gd name="T47" fmla="*/ 13844542 h 10000"/>
              <a:gd name="T48" fmla="*/ 193875472 w 10004"/>
              <a:gd name="T49" fmla="*/ 14871461 h 10000"/>
              <a:gd name="T50" fmla="*/ 191818389 w 10004"/>
              <a:gd name="T51" fmla="*/ 11675782 h 10000"/>
              <a:gd name="T52" fmla="*/ 257051 w 10004"/>
              <a:gd name="T53" fmla="*/ 11794675 h 10000"/>
              <a:gd name="T54" fmla="*/ 0 w 10004"/>
              <a:gd name="T55" fmla="*/ 2564319 h 100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0004"/>
              <a:gd name="T85" fmla="*/ 0 h 10000"/>
              <a:gd name="T86" fmla="*/ 10004 w 10004"/>
              <a:gd name="T87" fmla="*/ 10000 h 1000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0004" h="10000">
                <a:moveTo>
                  <a:pt x="0" y="1316"/>
                </a:moveTo>
                <a:lnTo>
                  <a:pt x="6570" y="1316"/>
                </a:lnTo>
                <a:cubicBezTo>
                  <a:pt x="6595" y="877"/>
                  <a:pt x="6619" y="439"/>
                  <a:pt x="6643" y="0"/>
                </a:cubicBezTo>
                <a:lnTo>
                  <a:pt x="7643" y="526"/>
                </a:lnTo>
                <a:lnTo>
                  <a:pt x="7643" y="1053"/>
                </a:lnTo>
                <a:cubicBezTo>
                  <a:pt x="7643" y="1053"/>
                  <a:pt x="8857" y="-263"/>
                  <a:pt x="9857" y="1316"/>
                </a:cubicBezTo>
                <a:cubicBezTo>
                  <a:pt x="9857" y="1316"/>
                  <a:pt x="10000" y="2368"/>
                  <a:pt x="9643" y="2105"/>
                </a:cubicBezTo>
                <a:cubicBezTo>
                  <a:pt x="9643" y="2105"/>
                  <a:pt x="8989" y="1550"/>
                  <a:pt x="8929" y="1579"/>
                </a:cubicBezTo>
                <a:cubicBezTo>
                  <a:pt x="8869" y="1608"/>
                  <a:pt x="8801" y="1708"/>
                  <a:pt x="9285" y="2279"/>
                </a:cubicBezTo>
                <a:cubicBezTo>
                  <a:pt x="9285" y="2279"/>
                  <a:pt x="10073" y="2868"/>
                  <a:pt x="10000" y="3684"/>
                </a:cubicBezTo>
                <a:cubicBezTo>
                  <a:pt x="9979" y="3920"/>
                  <a:pt x="10000" y="4211"/>
                  <a:pt x="9500" y="3684"/>
                </a:cubicBezTo>
                <a:cubicBezTo>
                  <a:pt x="9500" y="3684"/>
                  <a:pt x="9143" y="2895"/>
                  <a:pt x="9000" y="3158"/>
                </a:cubicBezTo>
                <a:cubicBezTo>
                  <a:pt x="8857" y="3421"/>
                  <a:pt x="9222" y="3706"/>
                  <a:pt x="9357" y="3947"/>
                </a:cubicBezTo>
                <a:cubicBezTo>
                  <a:pt x="9492" y="4188"/>
                  <a:pt x="10038" y="4591"/>
                  <a:pt x="10000" y="5789"/>
                </a:cubicBezTo>
                <a:cubicBezTo>
                  <a:pt x="10000" y="5789"/>
                  <a:pt x="9931" y="6853"/>
                  <a:pt x="9643" y="6053"/>
                </a:cubicBezTo>
                <a:cubicBezTo>
                  <a:pt x="9355" y="5253"/>
                  <a:pt x="9071" y="4211"/>
                  <a:pt x="9000" y="4737"/>
                </a:cubicBezTo>
                <a:cubicBezTo>
                  <a:pt x="9000" y="4737"/>
                  <a:pt x="9429" y="5789"/>
                  <a:pt x="9285" y="7895"/>
                </a:cubicBezTo>
                <a:cubicBezTo>
                  <a:pt x="9285" y="7895"/>
                  <a:pt x="9143" y="10000"/>
                  <a:pt x="8786" y="10000"/>
                </a:cubicBezTo>
                <a:cubicBezTo>
                  <a:pt x="8786" y="10000"/>
                  <a:pt x="8429" y="10000"/>
                  <a:pt x="8571" y="8947"/>
                </a:cubicBezTo>
                <a:cubicBezTo>
                  <a:pt x="8571" y="8947"/>
                  <a:pt x="9285" y="6842"/>
                  <a:pt x="8714" y="5526"/>
                </a:cubicBezTo>
                <a:cubicBezTo>
                  <a:pt x="8714" y="5526"/>
                  <a:pt x="8143" y="4737"/>
                  <a:pt x="7929" y="7105"/>
                </a:cubicBezTo>
                <a:cubicBezTo>
                  <a:pt x="7929" y="7105"/>
                  <a:pt x="8083" y="8595"/>
                  <a:pt x="8214" y="8421"/>
                </a:cubicBezTo>
                <a:cubicBezTo>
                  <a:pt x="8345" y="8247"/>
                  <a:pt x="8357" y="10263"/>
                  <a:pt x="7929" y="9211"/>
                </a:cubicBezTo>
                <a:cubicBezTo>
                  <a:pt x="7929" y="9211"/>
                  <a:pt x="7643" y="8684"/>
                  <a:pt x="7643" y="7105"/>
                </a:cubicBezTo>
                <a:lnTo>
                  <a:pt x="6786" y="7632"/>
                </a:lnTo>
                <a:cubicBezTo>
                  <a:pt x="6762" y="7193"/>
                  <a:pt x="6737" y="6431"/>
                  <a:pt x="6714" y="5992"/>
                </a:cubicBezTo>
                <a:lnTo>
                  <a:pt x="9" y="6053"/>
                </a:lnTo>
                <a:lnTo>
                  <a:pt x="0" y="1316"/>
                </a:lnTo>
                <a:close/>
              </a:path>
            </a:pathLst>
          </a:custGeom>
          <a:solidFill>
            <a:srgbClr val="CD1B2B"/>
          </a:solidFill>
          <a:ln>
            <a:noFill/>
          </a:ln>
          <a:effectLst>
            <a:outerShdw blurRad="63500" dist="38100" dir="5400000" algn="t" rotWithShape="0">
              <a:srgbClr val="000000">
                <a:alpha val="17998"/>
              </a:srgbClr>
            </a:outerShdw>
          </a:effectLst>
          <a:extLst>
            <a:ext uri="{91240B29-F687-4F45-9708-019B960494DF}">
              <a14:hiddenLine xmlns:a14="http://schemas.microsoft.com/office/drawing/2010/main" w="25400">
                <a:solidFill>
                  <a:srgbClr val="000000"/>
                </a:solidFill>
                <a:miter lim="800000"/>
                <a:headEnd/>
                <a:tailEnd/>
              </a14:hiddenLine>
            </a:ext>
          </a:extLst>
        </p:spPr>
        <p:txBody>
          <a:bodyPr anchor="ctr"/>
          <a:lstStyle/>
          <a:p>
            <a:pPr eaLnBrk="1" hangingPunct="1">
              <a:defRPr/>
            </a:pP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kumimoji="1" sz="4400">
          <a:solidFill>
            <a:schemeClr val="tx2"/>
          </a:solidFill>
          <a:latin typeface="+mj-lt"/>
          <a:ea typeface="+mj-ea"/>
          <a:cs typeface="宋体" panose="02010600030101010101" pitchFamily="2" charset="-122"/>
        </a:defRPr>
      </a:lvl1pPr>
      <a:lvl2pPr algn="ctr" rtl="0" eaLnBrk="0" fontAlgn="base" hangingPunct="0">
        <a:spcBef>
          <a:spcPct val="0"/>
        </a:spcBef>
        <a:spcAft>
          <a:spcPct val="0"/>
        </a:spcAft>
        <a:defRPr kumimoji="1" sz="4400">
          <a:solidFill>
            <a:schemeClr val="tx2"/>
          </a:solidFill>
          <a:latin typeface="Arial" panose="020B0604020202020204" pitchFamily="34" charset="0"/>
          <a:ea typeface="宋体" panose="02010600030101010101" pitchFamily="2" charset="-122"/>
          <a:cs typeface="宋体" panose="02010600030101010101" pitchFamily="2" charset="-122"/>
        </a:defRPr>
      </a:lvl2pPr>
      <a:lvl3pPr algn="ctr" rtl="0" eaLnBrk="0" fontAlgn="base" hangingPunct="0">
        <a:spcBef>
          <a:spcPct val="0"/>
        </a:spcBef>
        <a:spcAft>
          <a:spcPct val="0"/>
        </a:spcAft>
        <a:defRPr kumimoji="1" sz="4400">
          <a:solidFill>
            <a:schemeClr val="tx2"/>
          </a:solidFill>
          <a:latin typeface="Arial" panose="020B0604020202020204" pitchFamily="34" charset="0"/>
          <a:ea typeface="宋体" panose="02010600030101010101" pitchFamily="2" charset="-122"/>
          <a:cs typeface="宋体" panose="02010600030101010101" pitchFamily="2" charset="-122"/>
        </a:defRPr>
      </a:lvl3pPr>
      <a:lvl4pPr algn="ctr" rtl="0" eaLnBrk="0" fontAlgn="base" hangingPunct="0">
        <a:spcBef>
          <a:spcPct val="0"/>
        </a:spcBef>
        <a:spcAft>
          <a:spcPct val="0"/>
        </a:spcAft>
        <a:defRPr kumimoji="1" sz="4400">
          <a:solidFill>
            <a:schemeClr val="tx2"/>
          </a:solidFill>
          <a:latin typeface="Arial" panose="020B0604020202020204" pitchFamily="34" charset="0"/>
          <a:ea typeface="宋体" panose="02010600030101010101" pitchFamily="2" charset="-122"/>
          <a:cs typeface="宋体" panose="02010600030101010101" pitchFamily="2" charset="-122"/>
        </a:defRPr>
      </a:lvl4pPr>
      <a:lvl5pPr algn="ctr" rtl="0" eaLnBrk="0" fontAlgn="base" hangingPunct="0">
        <a:spcBef>
          <a:spcPct val="0"/>
        </a:spcBef>
        <a:spcAft>
          <a:spcPct val="0"/>
        </a:spcAft>
        <a:defRPr kumimoji="1" sz="4400">
          <a:solidFill>
            <a:schemeClr val="tx2"/>
          </a:solidFill>
          <a:latin typeface="Arial" panose="020B0604020202020204" pitchFamily="34" charset="0"/>
          <a:ea typeface="宋体" panose="02010600030101010101" pitchFamily="2" charset="-122"/>
          <a:cs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宋体" panose="02010600030101010101" pitchFamily="2" charset="-122"/>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组合 493"/>
          <p:cNvGrpSpPr/>
          <p:nvPr/>
        </p:nvGrpSpPr>
        <p:grpSpPr bwMode="auto">
          <a:xfrm>
            <a:off x="55563" y="0"/>
            <a:ext cx="9144000" cy="6021388"/>
            <a:chOff x="11618247" y="-735807"/>
            <a:chExt cx="9144001" cy="5164038"/>
          </a:xfrm>
        </p:grpSpPr>
        <p:pic>
          <p:nvPicPr>
            <p:cNvPr id="4102" name="Picture 60325" descr="E:\JGQ\PPT 制作素材\jpg\shutterstock_98872691.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618247" y="-725538"/>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单圆角矩形 7"/>
            <p:cNvSpPr/>
            <p:nvPr/>
          </p:nvSpPr>
          <p:spPr>
            <a:xfrm>
              <a:off x="11618247" y="-735807"/>
              <a:ext cx="9144001" cy="5164038"/>
            </a:xfrm>
            <a:prstGeom prst="round1Rect">
              <a:avLst>
                <a:gd name="adj" fmla="val 0"/>
              </a:avLst>
            </a:prstGeom>
            <a:gradFill flip="none" rotWithShape="1">
              <a:gsLst>
                <a:gs pos="1000">
                  <a:schemeClr val="bg1">
                    <a:alpha val="98000"/>
                  </a:schemeClr>
                </a:gs>
                <a:gs pos="48000">
                  <a:schemeClr val="bg1">
                    <a:alpha val="60000"/>
                  </a:schemeClr>
                </a:gs>
                <a:gs pos="99000">
                  <a:schemeClr val="bg1">
                    <a:alpha val="67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 name="矩形 5"/>
          <p:cNvSpPr>
            <a:spLocks noChangeArrowheads="1"/>
          </p:cNvSpPr>
          <p:nvPr/>
        </p:nvSpPr>
        <p:spPr bwMode="auto">
          <a:xfrm rot="-765880">
            <a:off x="-9525" y="4806950"/>
            <a:ext cx="9621838" cy="3063875"/>
          </a:xfrm>
          <a:custGeom>
            <a:avLst/>
            <a:gdLst>
              <a:gd name="T0" fmla="*/ 9568117 w 9568117"/>
              <a:gd name="T1" fmla="*/ 0 h 2910411"/>
              <a:gd name="T2" fmla="*/ 8935085 w 9568117"/>
              <a:gd name="T3" fmla="*/ 2910411 h 2910411"/>
              <a:gd name="T4" fmla="*/ 0 w 9568117"/>
              <a:gd name="T5" fmla="*/ 966976 h 2910411"/>
              <a:gd name="T6" fmla="*/ 210323 w 9568117"/>
              <a:gd name="T7" fmla="*/ 0 h 2910411"/>
              <a:gd name="T8" fmla="*/ 9568117 w 9568117"/>
              <a:gd name="T9" fmla="*/ 0 h 2910411"/>
              <a:gd name="T10" fmla="*/ 0 w 9568117"/>
              <a:gd name="T11" fmla="*/ 0 h 2910411"/>
              <a:gd name="T12" fmla="*/ 9568117 w 9568117"/>
              <a:gd name="T13" fmla="*/ 2910411 h 2910411"/>
            </a:gdLst>
            <a:ahLst/>
            <a:cxnLst>
              <a:cxn ang="0">
                <a:pos x="T0" y="T1"/>
              </a:cxn>
              <a:cxn ang="0">
                <a:pos x="T2" y="T3"/>
              </a:cxn>
              <a:cxn ang="0">
                <a:pos x="T4" y="T5"/>
              </a:cxn>
              <a:cxn ang="0">
                <a:pos x="T6" y="T7"/>
              </a:cxn>
              <a:cxn ang="0">
                <a:pos x="T8" y="T9"/>
              </a:cxn>
            </a:cxnLst>
            <a:rect l="T10" t="T11" r="T12" b="T13"/>
            <a:pathLst>
              <a:path w="9568117" h="2910411">
                <a:moveTo>
                  <a:pt x="9568117" y="0"/>
                </a:moveTo>
                <a:lnTo>
                  <a:pt x="8935085" y="2910411"/>
                </a:lnTo>
                <a:lnTo>
                  <a:pt x="0" y="966976"/>
                </a:lnTo>
                <a:lnTo>
                  <a:pt x="210323" y="0"/>
                </a:lnTo>
                <a:lnTo>
                  <a:pt x="9568117" y="0"/>
                </a:lnTo>
                <a:close/>
              </a:path>
            </a:pathLst>
          </a:custGeom>
          <a:solidFill>
            <a:srgbClr val="CD1B2B"/>
          </a:solidFill>
          <a:ln>
            <a:noFill/>
          </a:ln>
          <a:effectLst>
            <a:outerShdw blurRad="63500" dist="38100" dir="5400000" algn="t" rotWithShape="0">
              <a:srgbClr val="000000">
                <a:alpha val="17998"/>
              </a:srgbClr>
            </a:outerShdw>
          </a:effectLst>
          <a:extLst>
            <a:ext uri="{91240B29-F687-4F45-9708-019B960494DF}">
              <a14:hiddenLine xmlns:a14="http://schemas.microsoft.com/office/drawing/2010/main" w="25400">
                <a:solidFill>
                  <a:srgbClr val="000000"/>
                </a:solidFill>
                <a:miter lim="800000"/>
                <a:headEnd/>
                <a:tailEnd/>
              </a14:hiddenLine>
            </a:ext>
          </a:extLst>
        </p:spPr>
        <p:txBody>
          <a:bodyPr anchor="ctr"/>
          <a:lstStyle/>
          <a:p>
            <a:pPr eaLnBrk="1" hangingPunct="1">
              <a:defRPr/>
            </a:pPr>
            <a:endParaRPr lang="zh-CN" altLang="en-US"/>
          </a:p>
        </p:txBody>
      </p:sp>
      <p:sp>
        <p:nvSpPr>
          <p:cNvPr id="5" name="直角三角形 4"/>
          <p:cNvSpPr/>
          <p:nvPr/>
        </p:nvSpPr>
        <p:spPr>
          <a:xfrm flipH="1">
            <a:off x="2524125" y="5435600"/>
            <a:ext cx="6683375" cy="1477963"/>
          </a:xfrm>
          <a:prstGeom prst="rtTriangle">
            <a:avLst/>
          </a:prstGeom>
          <a:solidFill>
            <a:srgbClr val="FFB80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01" name="Rectangle 2"/>
          <p:cNvSpPr>
            <a:spLocks noGrp="1" noChangeArrowheads="1"/>
          </p:cNvSpPr>
          <p:nvPr>
            <p:ph type="ctrTitle"/>
          </p:nvPr>
        </p:nvSpPr>
        <p:spPr>
          <a:xfrm>
            <a:off x="-900113" y="2103438"/>
            <a:ext cx="7772401" cy="1470025"/>
          </a:xfrm>
        </p:spPr>
        <p:txBody>
          <a:bodyPr/>
          <a:lstStyle/>
          <a:p>
            <a:pPr eaLnBrk="1" hangingPunct="1"/>
            <a:r>
              <a:rPr kumimoji="0" lang="en-US" altLang="zh-CN" sz="4000">
                <a:latin typeface="微软雅黑" panose="020B0503020204020204" pitchFamily="34" charset="-122"/>
                <a:ea typeface="微软雅黑" panose="020B0503020204020204" pitchFamily="34" charset="-122"/>
              </a:rPr>
              <a:t>《</a:t>
            </a:r>
            <a:r>
              <a:rPr kumimoji="0" lang="zh-CN" altLang="en-US" sz="4000">
                <a:latin typeface="微软雅黑" panose="020B0503020204020204" pitchFamily="34" charset="-122"/>
                <a:ea typeface="微软雅黑" panose="020B0503020204020204" pitchFamily="34" charset="-122"/>
              </a:rPr>
              <a:t>高绩效教练</a:t>
            </a:r>
            <a:r>
              <a:rPr kumimoji="0" lang="en-US" altLang="zh-CN" sz="4000">
                <a:latin typeface="微软雅黑" panose="020B0503020204020204" pitchFamily="34" charset="-122"/>
                <a:ea typeface="微软雅黑" panose="020B0503020204020204" pitchFamily="34" charset="-122"/>
              </a:rPr>
              <a:t>》</a:t>
            </a:r>
            <a:br>
              <a:rPr kumimoji="0" lang="en-US" altLang="zh-CN" sz="4000">
                <a:latin typeface="微软雅黑" panose="020B0503020204020204" pitchFamily="34" charset="-122"/>
                <a:ea typeface="微软雅黑" panose="020B0503020204020204" pitchFamily="34" charset="-122"/>
              </a:rPr>
            </a:br>
            <a:r>
              <a:rPr kumimoji="0" lang="zh-CN" altLang="en-US" sz="2800">
                <a:latin typeface="微软雅黑" panose="020B0503020204020204" pitchFamily="34" charset="-122"/>
                <a:ea typeface="微软雅黑" panose="020B0503020204020204" pitchFamily="34" charset="-122"/>
              </a:rPr>
              <a:t>彻底改变我们的领导模式</a:t>
            </a:r>
            <a:br>
              <a:rPr kumimoji="0" lang="zh-CN" altLang="en-US" sz="2800">
                <a:latin typeface="微软雅黑" panose="020B0503020204020204" pitchFamily="34" charset="-122"/>
                <a:ea typeface="微软雅黑" panose="020B0503020204020204" pitchFamily="34" charset="-122"/>
              </a:rPr>
            </a:br>
            <a:endParaRPr kumimoji="0" lang="zh-CN" altLang="en-US" sz="2800">
              <a:latin typeface="微软雅黑" panose="020B0503020204020204" pitchFamily="34" charset="-122"/>
              <a:ea typeface="微软雅黑" panose="020B0503020204020204" pitchFamily="34" charset="-122"/>
            </a:endParaRPr>
          </a:p>
        </p:txBody>
      </p:sp>
      <p:pic>
        <p:nvPicPr>
          <p:cNvPr id="2" name="图片 1" descr="广告"/>
          <p:cNvPicPr>
            <a:picLocks noChangeAspect="1"/>
          </p:cNvPicPr>
          <p:nvPr/>
        </p:nvPicPr>
        <p:blipFill>
          <a:blip r:embed="rId2"/>
          <a:stretch>
            <a:fillRect/>
          </a:stretch>
        </p:blipFill>
        <p:spPr>
          <a:xfrm>
            <a:off x="1403350" y="3717290"/>
            <a:ext cx="5911850" cy="29337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0850" y="647700"/>
            <a:ext cx="8229600" cy="706438"/>
          </a:xfrm>
        </p:spPr>
        <p:txBody>
          <a:bodyPr/>
          <a:lstStyle/>
          <a:p>
            <a:pPr eaLnBrk="1" hangingPunct="1"/>
            <a:r>
              <a:rPr kumimoji="0" lang="zh-CN" altLang="en-US" sz="3600">
                <a:solidFill>
                  <a:schemeClr val="bg1"/>
                </a:solidFill>
                <a:latin typeface="微软雅黑" panose="020B0503020204020204" pitchFamily="34" charset="-122"/>
                <a:ea typeface="微软雅黑" panose="020B0503020204020204" pitchFamily="34" charset="-122"/>
              </a:rPr>
              <a:t>作者介绍</a:t>
            </a:r>
            <a:endParaRPr kumimoji="0" lang="zh-CN" altLang="en-US" sz="3600">
              <a:solidFill>
                <a:schemeClr val="bg1"/>
              </a:solidFill>
              <a:latin typeface="微软雅黑" panose="020B0503020204020204" pitchFamily="34" charset="-122"/>
              <a:ea typeface="微软雅黑" panose="020B0503020204020204" pitchFamily="34" charset="-122"/>
            </a:endParaRPr>
          </a:p>
        </p:txBody>
      </p:sp>
      <p:sp>
        <p:nvSpPr>
          <p:cNvPr id="5123" name="Rectangle 3"/>
          <p:cNvSpPr>
            <a:spLocks noGrp="1" noChangeArrowheads="1"/>
          </p:cNvSpPr>
          <p:nvPr>
            <p:ph type="body" idx="1"/>
          </p:nvPr>
        </p:nvSpPr>
        <p:spPr/>
        <p:txBody>
          <a:bodyPr/>
          <a:lstStyle/>
          <a:p>
            <a:pPr eaLnBrk="1" hangingPunct="1">
              <a:lnSpc>
                <a:spcPct val="150000"/>
              </a:lnSpc>
            </a:pPr>
            <a:r>
              <a:rPr kumimoji="0" lang="zh-CN" altLang="en-US" sz="1800" b="1">
                <a:latin typeface="微软雅黑" panose="020B0503020204020204" pitchFamily="34" charset="-122"/>
                <a:ea typeface="微软雅黑" panose="020B0503020204020204" pitchFamily="34" charset="-122"/>
              </a:rPr>
              <a:t>约翰</a:t>
            </a:r>
            <a:r>
              <a:rPr kumimoji="0" lang="en-US" altLang="zh-CN" sz="1800" b="1">
                <a:latin typeface="微软雅黑" panose="020B0503020204020204" pitchFamily="34" charset="-122"/>
                <a:ea typeface="微软雅黑" panose="020B0503020204020204" pitchFamily="34" charset="-122"/>
              </a:rPr>
              <a:t>·</a:t>
            </a:r>
            <a:r>
              <a:rPr kumimoji="0" lang="zh-CN" altLang="en-US" sz="1800" b="1">
                <a:latin typeface="微软雅黑" panose="020B0503020204020204" pitchFamily="34" charset="-122"/>
                <a:ea typeface="微软雅黑" panose="020B0503020204020204" pitchFamily="34" charset="-122"/>
              </a:rPr>
              <a:t>惠特默（</a:t>
            </a:r>
            <a:r>
              <a:rPr kumimoji="0" lang="en-US" altLang="zh-CN" sz="1800" b="1">
                <a:latin typeface="微软雅黑" panose="020B0503020204020204" pitchFamily="34" charset="-122"/>
                <a:ea typeface="微软雅黑" panose="020B0503020204020204" pitchFamily="34" charset="-122"/>
              </a:rPr>
              <a:t>John Whitmore)</a:t>
            </a:r>
            <a:endParaRPr kumimoji="0" lang="en-US" altLang="zh-CN" sz="1800" b="1">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约翰</a:t>
            </a:r>
            <a:r>
              <a:rPr kumimoji="0" lang="en-US" altLang="zh-CN" sz="1800">
                <a:latin typeface="微软雅黑" panose="020B0503020204020204" pitchFamily="34" charset="-122"/>
                <a:ea typeface="微软雅黑" panose="020B0503020204020204" pitchFamily="34" charset="-122"/>
              </a:rPr>
              <a:t>·</a:t>
            </a:r>
            <a:r>
              <a:rPr kumimoji="0" lang="zh-CN" altLang="en-US" sz="1800">
                <a:latin typeface="微软雅黑" panose="020B0503020204020204" pitchFamily="34" charset="-122"/>
                <a:ea typeface="微软雅黑" panose="020B0503020204020204" pitchFamily="34" charset="-122"/>
              </a:rPr>
              <a:t>惠特默爵士以其在教练领域的杰出工作获得了国际教练联合会授予的总裁奖。他与国际绩效咨询公司（</a:t>
            </a:r>
            <a:r>
              <a:rPr kumimoji="0" lang="en-US" altLang="zh-CN" sz="1800">
                <a:latin typeface="微软雅黑" panose="020B0503020204020204" pitchFamily="34" charset="-122"/>
                <a:ea typeface="微软雅黑" panose="020B0503020204020204" pitchFamily="34" charset="-122"/>
              </a:rPr>
              <a:t>Performance Consultants International</a:t>
            </a:r>
            <a:r>
              <a:rPr kumimoji="0" lang="zh-CN" altLang="en-US" sz="1800">
                <a:latin typeface="微软雅黑" panose="020B0503020204020204" pitchFamily="34" charset="-122"/>
                <a:ea typeface="微软雅黑" panose="020B0503020204020204" pitchFamily="34" charset="-122"/>
              </a:rPr>
              <a:t>，一起为企业从事教练和团队建设方面的咨询和演讲工作。他著有关于运动、领导力和教练的五本著作，其中</a:t>
            </a:r>
            <a:r>
              <a:rPr kumimoji="0" lang="en-US" altLang="zh-CN" sz="1800">
                <a:latin typeface="微软雅黑" panose="020B0503020204020204" pitchFamily="34" charset="-122"/>
                <a:ea typeface="微软雅黑" panose="020B0503020204020204" pitchFamily="34" charset="-122"/>
              </a:rPr>
              <a:t>《</a:t>
            </a:r>
            <a:r>
              <a:rPr kumimoji="0" lang="zh-CN" altLang="en-US" sz="1800">
                <a:latin typeface="微软雅黑" panose="020B0503020204020204" pitchFamily="34" charset="-122"/>
                <a:ea typeface="微软雅黑" panose="020B0503020204020204" pitchFamily="34" charset="-122"/>
              </a:rPr>
              <a:t>高绩效教练</a:t>
            </a:r>
            <a:r>
              <a:rPr kumimoji="0" lang="en-US" altLang="zh-CN" sz="1800">
                <a:latin typeface="微软雅黑" panose="020B0503020204020204" pitchFamily="34" charset="-122"/>
                <a:ea typeface="微软雅黑" panose="020B0503020204020204" pitchFamily="34" charset="-122"/>
              </a:rPr>
              <a:t>》</a:t>
            </a:r>
            <a:r>
              <a:rPr kumimoji="0" lang="zh-CN" altLang="en-US" sz="1800">
                <a:latin typeface="微软雅黑" panose="020B0503020204020204" pitchFamily="34" charset="-122"/>
                <a:ea typeface="微软雅黑" panose="020B0503020204020204" pitchFamily="34" charset="-122"/>
              </a:rPr>
              <a:t>最为著名，销量超过</a:t>
            </a:r>
            <a:r>
              <a:rPr kumimoji="0" lang="en-US" altLang="zh-CN" sz="1800">
                <a:latin typeface="微软雅黑" panose="020B0503020204020204" pitchFamily="34" charset="-122"/>
                <a:ea typeface="微软雅黑" panose="020B0503020204020204" pitchFamily="34" charset="-122"/>
              </a:rPr>
              <a:t>50</a:t>
            </a:r>
            <a:r>
              <a:rPr kumimoji="0" lang="zh-CN" altLang="en-US" sz="1800">
                <a:latin typeface="微软雅黑" panose="020B0503020204020204" pitchFamily="34" charset="-122"/>
                <a:ea typeface="微软雅黑" panose="020B0503020204020204" pitchFamily="34" charset="-122"/>
              </a:rPr>
              <a:t>万册，并被翻译成</a:t>
            </a:r>
            <a:r>
              <a:rPr kumimoji="0" lang="en-US" altLang="zh-CN" sz="1800">
                <a:latin typeface="微软雅黑" panose="020B0503020204020204" pitchFamily="34" charset="-122"/>
                <a:ea typeface="微软雅黑" panose="020B0503020204020204" pitchFamily="34" charset="-122"/>
              </a:rPr>
              <a:t>20</a:t>
            </a:r>
            <a:r>
              <a:rPr kumimoji="0" lang="zh-CN" altLang="en-US" sz="1800">
                <a:latin typeface="微软雅黑" panose="020B0503020204020204" pitchFamily="34" charset="-122"/>
                <a:ea typeface="微软雅黑" panose="020B0503020204020204" pitchFamily="34" charset="-122"/>
              </a:rPr>
              <a:t>余种语言。</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在英国、瑞士和美国运营企业后，约翰先生与蒂莫西</a:t>
            </a:r>
            <a:r>
              <a:rPr kumimoji="0" lang="en-US" altLang="zh-CN" sz="1800">
                <a:latin typeface="微软雅黑" panose="020B0503020204020204" pitchFamily="34" charset="-122"/>
                <a:ea typeface="微软雅黑" panose="020B0503020204020204" pitchFamily="34" charset="-122"/>
              </a:rPr>
              <a:t>.</a:t>
            </a:r>
            <a:r>
              <a:rPr kumimoji="0" lang="zh-CN" altLang="en-US" sz="1800">
                <a:latin typeface="微软雅黑" panose="020B0503020204020204" pitchFamily="34" charset="-122"/>
                <a:ea typeface="微软雅黑" panose="020B0503020204020204" pitchFamily="34" charset="-122"/>
              </a:rPr>
              <a:t>高威建立了内心游戏公司，在为运动和企业培训领域介绍新方法方面影响很大。约翰先生的职业生涯始于职业赛车手，属于法国勒芒非常成功的福特车队，并在</a:t>
            </a:r>
            <a:r>
              <a:rPr kumimoji="0" lang="en-US" altLang="zh-CN" sz="1800">
                <a:latin typeface="微软雅黑" panose="020B0503020204020204" pitchFamily="34" charset="-122"/>
                <a:ea typeface="微软雅黑" panose="020B0503020204020204" pitchFamily="34" charset="-122"/>
              </a:rPr>
              <a:t>20</a:t>
            </a:r>
            <a:r>
              <a:rPr kumimoji="0" lang="zh-CN" altLang="en-US" sz="1800">
                <a:latin typeface="微软雅黑" panose="020B0503020204020204" pitchFamily="34" charset="-122"/>
                <a:ea typeface="微软雅黑" panose="020B0503020204020204" pitchFamily="34" charset="-122"/>
              </a:rPr>
              <a:t>世纪</a:t>
            </a:r>
            <a:r>
              <a:rPr kumimoji="0" lang="en-US" altLang="zh-CN" sz="1800">
                <a:latin typeface="微软雅黑" panose="020B0503020204020204" pitchFamily="34" charset="-122"/>
                <a:ea typeface="微软雅黑" panose="020B0503020204020204" pitchFamily="34" charset="-122"/>
              </a:rPr>
              <a:t>60</a:t>
            </a:r>
            <a:r>
              <a:rPr kumimoji="0" lang="zh-CN" altLang="en-US" sz="1800">
                <a:latin typeface="微软雅黑" panose="020B0503020204020204" pitchFamily="34" charset="-122"/>
                <a:ea typeface="微软雅黑" panose="020B0503020204020204" pitchFamily="34" charset="-122"/>
              </a:rPr>
              <a:t>年代赢得了英国和欧洲</a:t>
            </a:r>
            <a:r>
              <a:rPr kumimoji="0" lang="en-US" altLang="zh-CN" sz="1800">
                <a:latin typeface="微软雅黑" panose="020B0503020204020204" pitchFamily="34" charset="-122"/>
                <a:ea typeface="微软雅黑" panose="020B0503020204020204" pitchFamily="34" charset="-122"/>
              </a:rPr>
              <a:t>Saloon Car </a:t>
            </a:r>
            <a:r>
              <a:rPr kumimoji="0" lang="zh-CN" altLang="en-US" sz="1800">
                <a:latin typeface="微软雅黑" panose="020B0503020204020204" pitchFamily="34" charset="-122"/>
                <a:ea typeface="微软雅黑" panose="020B0503020204020204" pitchFamily="34" charset="-122"/>
              </a:rPr>
              <a:t>冠军。</a:t>
            </a:r>
            <a:endParaRPr kumimoji="0" lang="zh-CN" altLang="en-US" sz="1800">
              <a:latin typeface="微软雅黑" panose="020B0503020204020204" pitchFamily="34" charset="-122"/>
              <a:ea typeface="微软雅黑" panose="020B0503020204020204" pitchFamily="34"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71488" y="431800"/>
            <a:ext cx="8229600" cy="1143000"/>
          </a:xfrm>
        </p:spPr>
        <p:txBody>
          <a:bodyPr/>
          <a:lstStyle/>
          <a:p>
            <a:pPr eaLnBrk="1" hangingPunct="1"/>
            <a:r>
              <a:rPr kumimoji="0" lang="zh-CN" altLang="en-US" sz="3600">
                <a:solidFill>
                  <a:srgbClr val="FFFFFF"/>
                </a:solidFill>
                <a:latin typeface="微软雅黑" panose="020B0503020204020204" pitchFamily="34" charset="-122"/>
                <a:ea typeface="微软雅黑" panose="020B0503020204020204" pitchFamily="34" charset="-122"/>
              </a:rPr>
              <a:t>一个惊人的发现</a:t>
            </a:r>
            <a:endParaRPr kumimoji="0" lang="zh-CN" altLang="en-US" sz="3600">
              <a:solidFill>
                <a:srgbClr val="FFFFFF"/>
              </a:solidFill>
              <a:latin typeface="微软雅黑" panose="020B0503020204020204" pitchFamily="34" charset="-122"/>
              <a:ea typeface="微软雅黑" panose="020B0503020204020204" pitchFamily="34" charset="-122"/>
            </a:endParaRPr>
          </a:p>
        </p:txBody>
      </p:sp>
      <p:sp>
        <p:nvSpPr>
          <p:cNvPr id="6147" name="Rectangle 3"/>
          <p:cNvSpPr>
            <a:spLocks noGrp="1" noChangeArrowheads="1"/>
          </p:cNvSpPr>
          <p:nvPr>
            <p:ph type="body" idx="1"/>
          </p:nvPr>
        </p:nvSpPr>
        <p:spPr/>
        <p:txBody>
          <a:bodyPr/>
          <a:lstStyle/>
          <a:p>
            <a:pPr eaLnBrk="1" hangingPunct="1">
              <a:lnSpc>
                <a:spcPct val="150000"/>
              </a:lnSpc>
            </a:pPr>
            <a:r>
              <a:rPr kumimoji="0" lang="zh-CN" altLang="en-US" sz="1800" b="1">
                <a:solidFill>
                  <a:srgbClr val="FF0000"/>
                </a:solidFill>
                <a:latin typeface="微软雅黑" panose="020B0503020204020204" pitchFamily="34" charset="-122"/>
                <a:ea typeface="微软雅黑" panose="020B0503020204020204" pitchFamily="34" charset="-122"/>
              </a:rPr>
              <a:t>为什么滑雪教练可以培养出网球高手？</a:t>
            </a:r>
            <a:endParaRPr kumimoji="0" lang="en-US" altLang="zh-CN" sz="1800" b="1">
              <a:solidFill>
                <a:srgbClr val="FF0000"/>
              </a:solidFill>
              <a:latin typeface="微软雅黑" panose="020B0503020204020204" pitchFamily="34" charset="-122"/>
              <a:ea typeface="微软雅黑" panose="020B0503020204020204" pitchFamily="34" charset="-122"/>
            </a:endParaRPr>
          </a:p>
          <a:p>
            <a:pPr eaLnBrk="1" hangingPunct="1">
              <a:lnSpc>
                <a:spcPct val="150000"/>
              </a:lnSpc>
            </a:pPr>
            <a:endParaRPr kumimoji="0" lang="en-US" altLang="zh-CN" sz="1800" b="1">
              <a:solidFill>
                <a:srgbClr val="FF0000"/>
              </a:solidFill>
              <a:latin typeface="微软雅黑" panose="020B0503020204020204" pitchFamily="34" charset="-122"/>
              <a:ea typeface="微软雅黑" panose="020B0503020204020204" pitchFamily="34" charset="-122"/>
            </a:endParaRPr>
          </a:p>
          <a:p>
            <a:pPr lvl="1" eaLnBrk="1" hangingPunct="1">
              <a:lnSpc>
                <a:spcPct val="150000"/>
              </a:lnSpc>
              <a:buFont typeface="Arial" panose="020B0604020202020204" pitchFamily="34" charset="0"/>
              <a:buChar char="•"/>
            </a:pPr>
            <a:r>
              <a:rPr kumimoji="0" lang="zh-CN" altLang="en-US" sz="1800">
                <a:latin typeface="微软雅黑" panose="020B0503020204020204" pitchFamily="34" charset="-122"/>
                <a:ea typeface="微软雅黑" panose="020B0503020204020204" pitchFamily="34" charset="-122"/>
              </a:rPr>
              <a:t>作者发现滑雪教练在给网球选手指导时，往往可以更加快速地提高选手的水平。因为他们并不会打网球，所以并没有任何指导和介入。相反，他们会询问选手的感觉，让选手自己体会自己的现状，然后做出调整。</a:t>
            </a:r>
            <a:endParaRPr kumimoji="0" lang="en-US" altLang="zh-CN" sz="1800">
              <a:latin typeface="微软雅黑" panose="020B0503020204020204" pitchFamily="34" charset="-122"/>
              <a:ea typeface="微软雅黑" panose="020B0503020204020204" pitchFamily="34" charset="-122"/>
            </a:endParaRPr>
          </a:p>
          <a:p>
            <a:pPr lvl="1" eaLnBrk="1" hangingPunct="1">
              <a:lnSpc>
                <a:spcPct val="150000"/>
              </a:lnSpc>
              <a:buFont typeface="Arial" panose="020B0604020202020204" pitchFamily="34" charset="0"/>
              <a:buChar char="•"/>
            </a:pPr>
            <a:endParaRPr kumimoji="0" lang="en-US" altLang="zh-CN" sz="1800">
              <a:latin typeface="微软雅黑" panose="020B0503020204020204" pitchFamily="34" charset="-122"/>
              <a:ea typeface="微软雅黑" panose="020B0503020204020204" pitchFamily="34" charset="-122"/>
            </a:endParaRPr>
          </a:p>
          <a:p>
            <a:pPr lvl="1" eaLnBrk="1" hangingPunct="1">
              <a:lnSpc>
                <a:spcPct val="150000"/>
              </a:lnSpc>
              <a:buFont typeface="Arial" panose="020B0604020202020204" pitchFamily="34" charset="0"/>
              <a:buChar char="•"/>
            </a:pPr>
            <a:r>
              <a:rPr kumimoji="0" lang="zh-CN" altLang="en-US" sz="1800">
                <a:latin typeface="微软雅黑" panose="020B0503020204020204" pitchFamily="34" charset="-122"/>
                <a:ea typeface="微软雅黑" panose="020B0503020204020204" pitchFamily="34" charset="-122"/>
              </a:rPr>
              <a:t>滑雪教练的询问帮助网球选手找到了自我的状态，并且自己去承担成长的责任。</a:t>
            </a:r>
            <a:endParaRPr kumimoji="0" lang="zh-CN" altLang="en-US" sz="1800">
              <a:latin typeface="微软雅黑" panose="020B0503020204020204" pitchFamily="34" charset="-122"/>
              <a:ea typeface="微软雅黑" panose="020B0503020204020204" pitchFamily="34"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84188" y="441325"/>
            <a:ext cx="8229600" cy="1143000"/>
          </a:xfrm>
        </p:spPr>
        <p:txBody>
          <a:bodyPr/>
          <a:lstStyle/>
          <a:p>
            <a:pPr eaLnBrk="1" hangingPunct="1"/>
            <a:r>
              <a:rPr kumimoji="0" lang="zh-CN" altLang="en-US" sz="3600">
                <a:solidFill>
                  <a:schemeClr val="bg1"/>
                </a:solidFill>
                <a:latin typeface="微软雅黑" panose="020B0503020204020204" pitchFamily="34" charset="-122"/>
                <a:ea typeface="微软雅黑" panose="020B0503020204020204" pitchFamily="34" charset="-122"/>
              </a:rPr>
              <a:t>我们在生活中发现</a:t>
            </a:r>
            <a:endParaRPr kumimoji="0" lang="zh-CN" altLang="en-US" sz="3600">
              <a:solidFill>
                <a:schemeClr val="bg1"/>
              </a:solidFill>
              <a:latin typeface="微软雅黑" panose="020B0503020204020204" pitchFamily="34" charset="-122"/>
              <a:ea typeface="微软雅黑" panose="020B0503020204020204" pitchFamily="34" charset="-122"/>
            </a:endParaRPr>
          </a:p>
        </p:txBody>
      </p:sp>
      <p:sp>
        <p:nvSpPr>
          <p:cNvPr id="7171" name="Rectangle 3"/>
          <p:cNvSpPr>
            <a:spLocks noGrp="1" noChangeArrowheads="1"/>
          </p:cNvSpPr>
          <p:nvPr>
            <p:ph type="body" idx="1"/>
          </p:nvPr>
        </p:nvSpPr>
        <p:spPr>
          <a:xfrm>
            <a:off x="735013" y="1887538"/>
            <a:ext cx="8013700" cy="2836862"/>
          </a:xfrm>
        </p:spPr>
        <p:txBody>
          <a:bodyPr/>
          <a:lstStyle/>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当有人问你该怎么办的时候，你只要给他建议，对方的第一反应一定是找不能实现的理由和借口。然后说你不了解情况，对他不能感同身受。甚至认为你站着说话不腰疼，只会指手画脚。</a:t>
            </a: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pP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我们对员工一遍遍地教训和指点，收效总是不大。因为他根本没觉得这是他自己应该要解决的问题。</a:t>
            </a:r>
            <a:endParaRPr kumimoji="0" lang="zh-CN" altLang="en-US" sz="1800">
              <a:latin typeface="微软雅黑" panose="020B0503020204020204" pitchFamily="34" charset="-122"/>
              <a:ea typeface="微软雅黑" panose="020B0503020204020204" pitchFamily="34"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rrowheads="1"/>
          </p:cNvSpPr>
          <p:nvPr/>
        </p:nvSpPr>
        <p:spPr bwMode="auto">
          <a:xfrm>
            <a:off x="1279525" y="1773238"/>
            <a:ext cx="2452688" cy="1570037"/>
          </a:xfrm>
          <a:prstGeom prst="rect">
            <a:avLst/>
          </a:prstGeom>
          <a:solidFill>
            <a:srgbClr val="EF5160"/>
          </a:solidFill>
          <a:ln>
            <a:noFill/>
          </a:ln>
          <a:effectLst>
            <a:outerShdw blurRad="63500" dist="38100" dir="5400000" algn="t" rotWithShape="0">
              <a:srgbClr val="000000">
                <a:alpha val="17999"/>
              </a:srgbClr>
            </a:outerShdw>
          </a:effectLst>
        </p:spPr>
        <p:txBody>
          <a:bodyPr anchor="ctr"/>
          <a:lstStyle/>
          <a:p>
            <a:pPr algn="ctr" eaLnBrk="1" fontAlgn="auto" hangingPunct="1">
              <a:spcBef>
                <a:spcPts val="0"/>
              </a:spcBef>
              <a:spcAft>
                <a:spcPts val="0"/>
              </a:spcAft>
              <a:defRPr/>
            </a:pPr>
            <a:endParaRPr lang="zh-CN" altLang="en-US" sz="1400" kern="0">
              <a:solidFill>
                <a:sysClr val="window" lastClr="FFFFFF"/>
              </a:solidFill>
              <a:latin typeface="Calibri" panose="020F0502020204030204"/>
              <a:ea typeface="宋体" panose="02010600030101010101" pitchFamily="2" charset="-122"/>
            </a:endParaRPr>
          </a:p>
        </p:txBody>
      </p:sp>
      <p:sp>
        <p:nvSpPr>
          <p:cNvPr id="8195" name="Rectangle 2"/>
          <p:cNvSpPr>
            <a:spLocks noGrp="1" noChangeArrowheads="1"/>
          </p:cNvSpPr>
          <p:nvPr>
            <p:ph type="title"/>
          </p:nvPr>
        </p:nvSpPr>
        <p:spPr>
          <a:xfrm>
            <a:off x="1833563" y="2205038"/>
            <a:ext cx="1749425" cy="1152525"/>
          </a:xfrm>
        </p:spPr>
        <p:txBody>
          <a:bodyPr/>
          <a:lstStyle/>
          <a:p>
            <a:pPr algn="l" eaLnBrk="1" hangingPunct="1"/>
            <a:r>
              <a:rPr kumimoji="0" lang="zh-CN" altLang="en-US" sz="4000">
                <a:solidFill>
                  <a:srgbClr val="FFFFFF"/>
                </a:solidFill>
                <a:latin typeface="微软雅黑" panose="020B0503020204020204" pitchFamily="34" charset="-122"/>
                <a:ea typeface="微软雅黑" panose="020B0503020204020204" pitchFamily="34" charset="-122"/>
              </a:rPr>
              <a:t>其实：</a:t>
            </a:r>
            <a:br>
              <a:rPr kumimoji="0" lang="zh-CN" altLang="en-US" sz="4000">
                <a:solidFill>
                  <a:srgbClr val="FFFFFF"/>
                </a:solidFill>
                <a:latin typeface="微软雅黑" panose="020B0503020204020204" pitchFamily="34" charset="-122"/>
                <a:ea typeface="微软雅黑" panose="020B0503020204020204" pitchFamily="34" charset="-122"/>
              </a:rPr>
            </a:br>
            <a:endParaRPr kumimoji="0" lang="zh-CN" altLang="en-US" sz="4000">
              <a:solidFill>
                <a:srgbClr val="FFFFFF"/>
              </a:solidFill>
              <a:latin typeface="微软雅黑" panose="020B0503020204020204" pitchFamily="34" charset="-122"/>
              <a:ea typeface="微软雅黑" panose="020B0503020204020204" pitchFamily="34" charset="-122"/>
            </a:endParaRPr>
          </a:p>
        </p:txBody>
      </p:sp>
      <p:grpSp>
        <p:nvGrpSpPr>
          <p:cNvPr id="8196" name="组合 1"/>
          <p:cNvGrpSpPr/>
          <p:nvPr/>
        </p:nvGrpSpPr>
        <p:grpSpPr bwMode="auto">
          <a:xfrm>
            <a:off x="1258888" y="3546475"/>
            <a:ext cx="6734175" cy="1966913"/>
            <a:chOff x="2014031" y="3585475"/>
            <a:chExt cx="5688173" cy="742933"/>
          </a:xfrm>
        </p:grpSpPr>
        <p:sp>
          <p:nvSpPr>
            <p:cNvPr id="11" name="圆角矩形 10"/>
            <p:cNvSpPr/>
            <p:nvPr/>
          </p:nvSpPr>
          <p:spPr>
            <a:xfrm>
              <a:off x="2014031" y="3585475"/>
              <a:ext cx="5688173" cy="742933"/>
            </a:xfrm>
            <a:prstGeom prst="roundRect">
              <a:avLst>
                <a:gd name="adj" fmla="val 4030"/>
              </a:avLst>
            </a:prstGeom>
            <a:solidFill>
              <a:srgbClr val="EEECE1">
                <a:lumMod val="75000"/>
              </a:srgbClr>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a:solidFill>
                  <a:sysClr val="windowText" lastClr="000000"/>
                </a:solidFill>
                <a:latin typeface="Calibri" panose="020F0502020204030204"/>
                <a:ea typeface="宋体" panose="02010600030101010101" pitchFamily="2" charset="-122"/>
              </a:endParaRPr>
            </a:p>
          </p:txBody>
        </p:sp>
        <p:sp>
          <p:nvSpPr>
            <p:cNvPr id="13" name="圆角矩形 12"/>
            <p:cNvSpPr/>
            <p:nvPr/>
          </p:nvSpPr>
          <p:spPr>
            <a:xfrm>
              <a:off x="2083759" y="3659828"/>
              <a:ext cx="5548718" cy="594227"/>
            </a:xfrm>
            <a:prstGeom prst="roundRect">
              <a:avLst>
                <a:gd name="adj" fmla="val 4030"/>
              </a:avLst>
            </a:prstGeom>
            <a:noFill/>
            <a:ln w="3175" cap="flat" cmpd="sng" algn="ctr">
              <a:solidFill>
                <a:srgbClr val="EEECE1">
                  <a:lumMod val="50000"/>
                </a:srgbClr>
              </a:solidFill>
              <a:prstDash val="sysDash"/>
            </a:ln>
            <a:effectLst/>
          </p:spPr>
          <p:txBody>
            <a:bodyPr anchor="ctr"/>
            <a:lstStyle/>
            <a:p>
              <a:pPr algn="ctr" eaLnBrk="1" fontAlgn="auto" hangingPunct="1">
                <a:spcBef>
                  <a:spcPts val="0"/>
                </a:spcBef>
                <a:spcAft>
                  <a:spcPts val="0"/>
                </a:spcAft>
                <a:defRPr/>
              </a:pPr>
              <a:endParaRPr lang="zh-CN" altLang="en-US" sz="1400" kern="0">
                <a:solidFill>
                  <a:sysClr val="windowText" lastClr="000000"/>
                </a:solidFill>
                <a:latin typeface="Calibri" panose="020F0502020204030204"/>
                <a:ea typeface="宋体" panose="02010600030101010101" pitchFamily="2" charset="-122"/>
              </a:endParaRPr>
            </a:p>
          </p:txBody>
        </p:sp>
      </p:grpSp>
      <p:sp>
        <p:nvSpPr>
          <p:cNvPr id="8197" name="Rectangle 3"/>
          <p:cNvSpPr>
            <a:spLocks noGrp="1" noChangeArrowheads="1"/>
          </p:cNvSpPr>
          <p:nvPr>
            <p:ph type="body" idx="1"/>
          </p:nvPr>
        </p:nvSpPr>
        <p:spPr>
          <a:xfrm>
            <a:off x="1441450" y="3784600"/>
            <a:ext cx="5975350" cy="1439863"/>
          </a:xfrm>
        </p:spPr>
        <p:txBody>
          <a:bodyPr/>
          <a:lstStyle/>
          <a:p>
            <a:pPr eaLnBrk="1" hangingPunct="1">
              <a:lnSpc>
                <a:spcPct val="150000"/>
              </a:lnSpc>
              <a:buFontTx/>
              <a:buNone/>
            </a:pPr>
            <a:r>
              <a:rPr kumimoji="0" lang="en-US" altLang="zh-CN" sz="1800">
                <a:latin typeface="微软雅黑" panose="020B0503020204020204" pitchFamily="34" charset="-122"/>
                <a:ea typeface="微软雅黑" panose="020B0503020204020204" pitchFamily="34" charset="-122"/>
              </a:rPr>
              <a:t>80%  </a:t>
            </a:r>
            <a:r>
              <a:rPr kumimoji="0" lang="zh-CN" altLang="en-US" sz="1800">
                <a:latin typeface="微软雅黑" panose="020B0503020204020204" pitchFamily="34" charset="-122"/>
                <a:ea typeface="微软雅黑" panose="020B0503020204020204" pitchFamily="34" charset="-122"/>
              </a:rPr>
              <a:t>的员工在问你怎么办的时候其实都已经有了答案；</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buFontTx/>
              <a:buNone/>
            </a:pPr>
            <a:r>
              <a:rPr kumimoji="0" lang="en-US" altLang="zh-CN" sz="1800">
                <a:latin typeface="微软雅黑" panose="020B0503020204020204" pitchFamily="34" charset="-122"/>
                <a:ea typeface="微软雅黑" panose="020B0503020204020204" pitchFamily="34" charset="-122"/>
              </a:rPr>
              <a:t>70%  </a:t>
            </a:r>
            <a:r>
              <a:rPr kumimoji="0" lang="zh-CN" altLang="en-US" sz="1800">
                <a:latin typeface="微软雅黑" panose="020B0503020204020204" pitchFamily="34" charset="-122"/>
                <a:ea typeface="微软雅黑" panose="020B0503020204020204" pitchFamily="34" charset="-122"/>
              </a:rPr>
              <a:t>的情况下领导给与的建议都是错的。</a:t>
            </a: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buFontTx/>
              <a:buNone/>
            </a:pPr>
            <a:r>
              <a:rPr kumimoji="0" lang="zh-CN" altLang="en-US" sz="1800">
                <a:latin typeface="微软雅黑" panose="020B0503020204020204" pitchFamily="34" charset="-122"/>
                <a:ea typeface="微软雅黑" panose="020B0503020204020204" pitchFamily="34" charset="-122"/>
              </a:rPr>
              <a:t>因此，放弃指导比学习教练更难</a:t>
            </a:r>
            <a:endParaRPr kumimoji="0" lang="zh-CN" altLang="en-US" sz="1800">
              <a:latin typeface="微软雅黑" panose="020B0503020204020204" pitchFamily="34" charset="-122"/>
              <a:ea typeface="微软雅黑" panose="020B0503020204020204"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6675" y="441325"/>
            <a:ext cx="9001125" cy="1143000"/>
          </a:xfrm>
        </p:spPr>
        <p:txBody>
          <a:bodyPr/>
          <a:lstStyle/>
          <a:p>
            <a:pPr eaLnBrk="1" hangingPunct="1"/>
            <a:r>
              <a:rPr kumimoji="0" lang="zh-CN" altLang="en-US" sz="2800">
                <a:solidFill>
                  <a:srgbClr val="FFFFFF"/>
                </a:solidFill>
                <a:latin typeface="微软雅黑" panose="020B0503020204020204" pitchFamily="34" charset="-122"/>
                <a:ea typeface="微软雅黑" panose="020B0503020204020204" pitchFamily="34" charset="-122"/>
              </a:rPr>
              <a:t>教练存在的前提：相信人的潜能</a:t>
            </a:r>
            <a:endParaRPr kumimoji="0" lang="zh-CN" altLang="en-US" sz="2800">
              <a:solidFill>
                <a:srgbClr val="FFFFFF"/>
              </a:solidFill>
              <a:latin typeface="微软雅黑" panose="020B0503020204020204" pitchFamily="34" charset="-122"/>
              <a:ea typeface="微软雅黑" panose="020B0503020204020204" pitchFamily="34" charset="-122"/>
            </a:endParaRPr>
          </a:p>
        </p:txBody>
      </p:sp>
      <p:sp>
        <p:nvSpPr>
          <p:cNvPr id="9219" name="Rectangle 3"/>
          <p:cNvSpPr>
            <a:spLocks noGrp="1" noChangeArrowheads="1"/>
          </p:cNvSpPr>
          <p:nvPr>
            <p:ph type="body" idx="1"/>
          </p:nvPr>
        </p:nvSpPr>
        <p:spPr>
          <a:xfrm>
            <a:off x="663575" y="1557338"/>
            <a:ext cx="7869238" cy="4525962"/>
          </a:xfrm>
        </p:spPr>
        <p:txBody>
          <a:bodyPr/>
          <a:lstStyle/>
          <a:p>
            <a:pPr eaLnBrk="1" hangingPunct="1">
              <a:lnSpc>
                <a:spcPct val="150000"/>
              </a:lnSpc>
            </a:pPr>
            <a:r>
              <a:rPr kumimoji="0" lang="zh-CN" altLang="en-US" sz="1800">
                <a:latin typeface="微软雅黑" panose="020B0503020204020204" pitchFamily="34" charset="-122"/>
                <a:ea typeface="微软雅黑" panose="020B0503020204020204" pitchFamily="34" charset="-122"/>
              </a:rPr>
              <a:t>我们应该看到人们的潜力，而不是他过去的表现。很多员工在工作之余都有着独特的特长，比如打麻将，或者玩航模什么的。这说明他有着极强的创造力没有在工作中得到释放。只要你能调动他们的潜能，他们都将成功。</a:t>
            </a: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pP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教练的目的是帮助人们建立觉察感，目标和自信。而不是替对方解决问题、羞辱他、给他压力。</a:t>
            </a: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pP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教练互动的深层目标是帮助对方建立自信。归根到底，能否给对方足够的自信，将决定着辅导的成功与否。</a:t>
            </a:r>
            <a:endParaRPr kumimoji="0" lang="zh-CN" altLang="en-US" sz="1800">
              <a:latin typeface="微软雅黑" panose="020B0503020204020204" pitchFamily="34" charset="-122"/>
              <a:ea typeface="微软雅黑" panose="020B0503020204020204" pitchFamily="34"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30213" y="438150"/>
            <a:ext cx="8229600" cy="1143000"/>
          </a:xfrm>
        </p:spPr>
        <p:txBody>
          <a:bodyPr/>
          <a:lstStyle/>
          <a:p>
            <a:pPr eaLnBrk="1" hangingPunct="1"/>
            <a:r>
              <a:rPr kumimoji="0" lang="zh-CN" altLang="en-US" sz="3600">
                <a:solidFill>
                  <a:srgbClr val="FFFFFF"/>
                </a:solidFill>
                <a:latin typeface="微软雅黑" panose="020B0503020204020204" pitchFamily="34" charset="-122"/>
                <a:ea typeface="微软雅黑" panose="020B0503020204020204" pitchFamily="34" charset="-122"/>
              </a:rPr>
              <a:t>作为教练的管理者</a:t>
            </a:r>
            <a:endParaRPr kumimoji="0" lang="zh-CN" altLang="en-US" sz="3600">
              <a:solidFill>
                <a:srgbClr val="FFFFFF"/>
              </a:solidFill>
              <a:latin typeface="微软雅黑" panose="020B0503020204020204" pitchFamily="34" charset="-122"/>
              <a:ea typeface="微软雅黑" panose="020B0503020204020204" pitchFamily="34" charset="-122"/>
            </a:endParaRPr>
          </a:p>
        </p:txBody>
      </p:sp>
      <p:sp>
        <p:nvSpPr>
          <p:cNvPr id="10243" name="Rectangle 3"/>
          <p:cNvSpPr>
            <a:spLocks noGrp="1" noChangeArrowheads="1"/>
          </p:cNvSpPr>
          <p:nvPr>
            <p:ph type="body" idx="1"/>
          </p:nvPr>
        </p:nvSpPr>
        <p:spPr>
          <a:xfrm>
            <a:off x="608013" y="1614488"/>
            <a:ext cx="7931150" cy="4525962"/>
          </a:xfrm>
        </p:spPr>
        <p:txBody>
          <a:bodyPr/>
          <a:lstStyle/>
          <a:p>
            <a:pPr eaLnBrk="1" hangingPunct="1">
              <a:lnSpc>
                <a:spcPct val="150000"/>
              </a:lnSpc>
            </a:pPr>
            <a:r>
              <a:rPr kumimoji="0" lang="zh-CN" altLang="en-US" sz="1800">
                <a:latin typeface="微软雅黑" panose="020B0503020204020204" pitchFamily="34" charset="-122"/>
                <a:ea typeface="微软雅黑" panose="020B0503020204020204" pitchFamily="34" charset="-122"/>
              </a:rPr>
              <a:t>用心支持，而不是威胁。很多管理者对下属的支持方式就是威胁，或者隐藏得很好的威胁。“你如果干不好的话，会影响你的未来哦！”用心支持的含义是，你首先绝对相信对方能够做好。你的责任是调动他的积极性和自信心，帮助他梳理清楚目前的状况，并自己找到行动计划。而不是告知行动计划。</a:t>
            </a: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pP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管理者喜欢给与指令的最重要原因是怕麻烦。直接告知，让他们听话最简单。但要知道，只有通过辅导，让对方学会了怎么做，并且愿意去做，这个人才算真正培养出来了。只会接受指令的员工并不是一个独立的人，而是你的延伸而已。你并没有学会通过别人来完成工作。</a:t>
            </a:r>
            <a:endParaRPr kumimoji="0" lang="zh-CN" altLang="en-US" sz="1800">
              <a:latin typeface="微软雅黑" panose="020B0503020204020204" pitchFamily="34" charset="-122"/>
              <a:ea typeface="微软雅黑" panose="020B0503020204020204" pitchFamily="34"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98475" y="441325"/>
            <a:ext cx="8229600" cy="1143000"/>
          </a:xfrm>
        </p:spPr>
        <p:txBody>
          <a:bodyPr/>
          <a:lstStyle/>
          <a:p>
            <a:pPr eaLnBrk="1" hangingPunct="1"/>
            <a:r>
              <a:rPr kumimoji="0" lang="zh-CN" altLang="en-US" sz="3600">
                <a:solidFill>
                  <a:srgbClr val="FFFFFF"/>
                </a:solidFill>
                <a:latin typeface="微软雅黑" panose="020B0503020204020204" pitchFamily="34" charset="-122"/>
                <a:ea typeface="微软雅黑" panose="020B0503020204020204" pitchFamily="34" charset="-122"/>
              </a:rPr>
              <a:t>教练与指导的本质变化</a:t>
            </a:r>
            <a:endParaRPr kumimoji="0" lang="zh-CN" altLang="en-US" sz="3600">
              <a:solidFill>
                <a:srgbClr val="FFFFFF"/>
              </a:solidFill>
              <a:latin typeface="微软雅黑" panose="020B0503020204020204" pitchFamily="34" charset="-122"/>
              <a:ea typeface="微软雅黑" panose="020B0503020204020204" pitchFamily="34" charset="-122"/>
            </a:endParaRPr>
          </a:p>
        </p:txBody>
      </p:sp>
      <p:sp>
        <p:nvSpPr>
          <p:cNvPr id="11267" name="Rectangle 3"/>
          <p:cNvSpPr>
            <a:spLocks noGrp="1" noChangeArrowheads="1"/>
          </p:cNvSpPr>
          <p:nvPr>
            <p:ph type="body" idx="1"/>
          </p:nvPr>
        </p:nvSpPr>
        <p:spPr>
          <a:xfrm>
            <a:off x="611188" y="1639888"/>
            <a:ext cx="7931150" cy="3589337"/>
          </a:xfrm>
        </p:spPr>
        <p:txBody>
          <a:bodyPr/>
          <a:lstStyle/>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如果我们不改变方向，就必须对未来的结果负责。不学习教练，继续你对员工的指导，你的工作不会发生本质的变化。你依然会觉得员工没有执行力，员工依然不会感受到自己工作的乐趣和成就感。</a:t>
            </a: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pP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指导会很容易让员工感觉到是指责，而指责会引起防卫，防卫会降低自我觉察力。这就是为什么一个人明明有很大问题可他自己就是没感觉的原因。因为他的自我防卫不允许自己感觉到自己的错误。只有通过教练，才能令他思考自己的现状和问题。</a:t>
            </a:r>
            <a:endParaRPr kumimoji="0" lang="zh-CN" altLang="en-US" sz="1800">
              <a:latin typeface="微软雅黑" panose="020B0503020204020204" pitchFamily="34" charset="-122"/>
              <a:ea typeface="微软雅黑" panose="020B0503020204020204" pitchFamily="34" charset="-122"/>
            </a:endParaRPr>
          </a:p>
          <a:p>
            <a:pPr eaLnBrk="1" hangingPunct="1"/>
            <a:endParaRPr kumimoji="0" lang="en-US" altLang="zh-CN"/>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539750" y="1714500"/>
            <a:ext cx="2452688" cy="1570038"/>
          </a:xfrm>
          <a:prstGeom prst="rect">
            <a:avLst/>
          </a:prstGeom>
          <a:solidFill>
            <a:srgbClr val="EF5160"/>
          </a:solidFill>
          <a:ln>
            <a:noFill/>
          </a:ln>
          <a:effectLst>
            <a:outerShdw blurRad="63500" dist="38100" dir="5400000" algn="t" rotWithShape="0">
              <a:srgbClr val="000000">
                <a:alpha val="17999"/>
              </a:srgbClr>
            </a:outerShdw>
          </a:effectLst>
        </p:spPr>
        <p:txBody>
          <a:bodyPr anchor="ctr"/>
          <a:lstStyle/>
          <a:p>
            <a:pPr algn="ctr" eaLnBrk="1" fontAlgn="auto" hangingPunct="1">
              <a:spcBef>
                <a:spcPts val="0"/>
              </a:spcBef>
              <a:spcAft>
                <a:spcPts val="0"/>
              </a:spcAft>
              <a:defRPr/>
            </a:pPr>
            <a:endParaRPr lang="zh-CN" altLang="en-US" sz="1400" kern="0">
              <a:solidFill>
                <a:sysClr val="window" lastClr="FFFFFF"/>
              </a:solidFill>
              <a:latin typeface="Calibri" panose="020F0502020204030204"/>
              <a:ea typeface="宋体" panose="02010600030101010101" pitchFamily="2" charset="-122"/>
            </a:endParaRPr>
          </a:p>
        </p:txBody>
      </p:sp>
      <p:grpSp>
        <p:nvGrpSpPr>
          <p:cNvPr id="12291" name="组合 1"/>
          <p:cNvGrpSpPr/>
          <p:nvPr/>
        </p:nvGrpSpPr>
        <p:grpSpPr bwMode="auto">
          <a:xfrm>
            <a:off x="539750" y="3546475"/>
            <a:ext cx="8135938" cy="2403475"/>
            <a:chOff x="2014031" y="3585475"/>
            <a:chExt cx="5688173" cy="742933"/>
          </a:xfrm>
        </p:grpSpPr>
        <p:sp>
          <p:nvSpPr>
            <p:cNvPr id="6" name="圆角矩形 5"/>
            <p:cNvSpPr/>
            <p:nvPr/>
          </p:nvSpPr>
          <p:spPr>
            <a:xfrm>
              <a:off x="2014031" y="3585475"/>
              <a:ext cx="5688173" cy="742933"/>
            </a:xfrm>
            <a:prstGeom prst="roundRect">
              <a:avLst>
                <a:gd name="adj" fmla="val 4030"/>
              </a:avLst>
            </a:prstGeom>
            <a:solidFill>
              <a:srgbClr val="EEECE1">
                <a:lumMod val="75000"/>
              </a:srgbClr>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a:solidFill>
                  <a:sysClr val="windowText" lastClr="000000"/>
                </a:solidFill>
                <a:latin typeface="Calibri" panose="020F0502020204030204"/>
                <a:ea typeface="宋体" panose="02010600030101010101" pitchFamily="2" charset="-122"/>
              </a:endParaRPr>
            </a:p>
          </p:txBody>
        </p:sp>
        <p:sp>
          <p:nvSpPr>
            <p:cNvPr id="7" name="圆角矩形 6"/>
            <p:cNvSpPr/>
            <p:nvPr/>
          </p:nvSpPr>
          <p:spPr>
            <a:xfrm>
              <a:off x="2083954" y="3660063"/>
              <a:ext cx="5548326" cy="593758"/>
            </a:xfrm>
            <a:prstGeom prst="roundRect">
              <a:avLst>
                <a:gd name="adj" fmla="val 4030"/>
              </a:avLst>
            </a:prstGeom>
            <a:noFill/>
            <a:ln w="3175" cap="flat" cmpd="sng" algn="ctr">
              <a:solidFill>
                <a:srgbClr val="EEECE1">
                  <a:lumMod val="50000"/>
                </a:srgbClr>
              </a:solidFill>
              <a:prstDash val="sysDash"/>
            </a:ln>
            <a:effectLst/>
          </p:spPr>
          <p:txBody>
            <a:bodyPr anchor="ctr"/>
            <a:lstStyle/>
            <a:p>
              <a:pPr algn="ctr" eaLnBrk="1" fontAlgn="auto" hangingPunct="1">
                <a:spcBef>
                  <a:spcPts val="0"/>
                </a:spcBef>
                <a:spcAft>
                  <a:spcPts val="0"/>
                </a:spcAft>
                <a:defRPr/>
              </a:pPr>
              <a:endParaRPr lang="zh-CN" altLang="en-US" sz="1400" kern="0">
                <a:solidFill>
                  <a:sysClr val="windowText" lastClr="000000"/>
                </a:solidFill>
                <a:latin typeface="Calibri" panose="020F0502020204030204"/>
                <a:ea typeface="宋体" panose="02010600030101010101" pitchFamily="2" charset="-122"/>
              </a:endParaRPr>
            </a:p>
          </p:txBody>
        </p:sp>
      </p:grpSp>
      <p:sp>
        <p:nvSpPr>
          <p:cNvPr id="12292" name="Rectangle 2"/>
          <p:cNvSpPr>
            <a:spLocks noGrp="1" noChangeArrowheads="1"/>
          </p:cNvSpPr>
          <p:nvPr>
            <p:ph type="title"/>
          </p:nvPr>
        </p:nvSpPr>
        <p:spPr>
          <a:xfrm>
            <a:off x="430213" y="427038"/>
            <a:ext cx="8229600" cy="1143000"/>
          </a:xfrm>
        </p:spPr>
        <p:txBody>
          <a:bodyPr/>
          <a:lstStyle/>
          <a:p>
            <a:pPr eaLnBrk="1" hangingPunct="1"/>
            <a:r>
              <a:rPr kumimoji="0" lang="zh-CN" altLang="en-US" sz="3600">
                <a:solidFill>
                  <a:srgbClr val="FFFFFF"/>
                </a:solidFill>
                <a:latin typeface="微软雅黑" panose="020B0503020204020204" pitchFamily="34" charset="-122"/>
                <a:ea typeface="微软雅黑" panose="020B0503020204020204" pitchFamily="34" charset="-122"/>
              </a:rPr>
              <a:t>什么是有效的问题？</a:t>
            </a:r>
            <a:endParaRPr kumimoji="0" lang="zh-CN" altLang="en-US" sz="3600">
              <a:solidFill>
                <a:srgbClr val="FFFFFF"/>
              </a:solidFill>
              <a:latin typeface="微软雅黑" panose="020B0503020204020204" pitchFamily="34" charset="-122"/>
              <a:ea typeface="微软雅黑" panose="020B0503020204020204" pitchFamily="34" charset="-122"/>
            </a:endParaRPr>
          </a:p>
        </p:txBody>
      </p:sp>
      <p:sp>
        <p:nvSpPr>
          <p:cNvPr id="12293" name="Rectangle 3"/>
          <p:cNvSpPr>
            <a:spLocks noGrp="1" noChangeArrowheads="1"/>
          </p:cNvSpPr>
          <p:nvPr>
            <p:ph type="body" idx="1"/>
          </p:nvPr>
        </p:nvSpPr>
        <p:spPr>
          <a:xfrm>
            <a:off x="855663" y="3892550"/>
            <a:ext cx="7497762" cy="1439863"/>
          </a:xfrm>
        </p:spPr>
        <p:txBody>
          <a:bodyPr/>
          <a:lstStyle/>
          <a:p>
            <a:pPr marL="0" indent="0" eaLnBrk="1" hangingPunct="1">
              <a:lnSpc>
                <a:spcPct val="150000"/>
              </a:lnSpc>
              <a:buFontTx/>
              <a:buNone/>
            </a:pPr>
            <a:r>
              <a:rPr kumimoji="0" lang="zh-CN" altLang="en-US" sz="1800">
                <a:latin typeface="微软雅黑" panose="020B0503020204020204" pitchFamily="34" charset="-122"/>
                <a:ea typeface="微软雅黑" panose="020B0503020204020204" pitchFamily="34" charset="-122"/>
              </a:rPr>
              <a:t>比如：“ 为什么不试试新的销售方法？”和“是什么原因让我们没有尝试新的销售方法？”这两个问题意思一样，但第一问题有责难的意味，容易引起对方的自我保护。第二个问题会比较容易令对方把注意力集中在问题的分析上。</a:t>
            </a:r>
            <a:endParaRPr kumimoji="0" lang="en-US" altLang="zh-CN" sz="1800">
              <a:latin typeface="微软雅黑" panose="020B0503020204020204" pitchFamily="34" charset="-122"/>
              <a:ea typeface="微软雅黑" panose="020B0503020204020204" pitchFamily="34" charset="-122"/>
            </a:endParaRPr>
          </a:p>
        </p:txBody>
      </p:sp>
      <p:sp>
        <p:nvSpPr>
          <p:cNvPr id="12294" name="矩形 1"/>
          <p:cNvSpPr>
            <a:spLocks noChangeArrowheads="1"/>
          </p:cNvSpPr>
          <p:nvPr/>
        </p:nvSpPr>
        <p:spPr bwMode="auto">
          <a:xfrm>
            <a:off x="665163" y="1787525"/>
            <a:ext cx="2232025" cy="136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buFontTx/>
              <a:buNone/>
            </a:pPr>
            <a:r>
              <a:rPr kumimoji="0" lang="zh-CN" altLang="en-US" sz="1800">
                <a:solidFill>
                  <a:srgbClr val="FFFFFF"/>
                </a:solidFill>
                <a:latin typeface="微软雅黑" panose="020B0503020204020204" pitchFamily="34" charset="-122"/>
                <a:ea typeface="微软雅黑" panose="020B0503020204020204" pitchFamily="34" charset="-122"/>
              </a:rPr>
              <a:t>能够帮助对方思考和觉醒的问题就是有效的问题</a:t>
            </a:r>
            <a:endParaRPr kumimoji="0" lang="en-US" altLang="zh-CN" sz="18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页脚占位符 3"/>
          <p:cNvSpPr txBox="1">
            <a:spLocks noGrp="1"/>
          </p:cNvSpPr>
          <p:nvPr/>
        </p:nvSpPr>
        <p:spPr bwMode="auto">
          <a:xfrm>
            <a:off x="1511300" y="6489700"/>
            <a:ext cx="54864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68400"/>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kumimoji="0" lang="zh-CN" altLang="en-US" sz="900">
                <a:solidFill>
                  <a:schemeClr val="bg1"/>
                </a:solidFill>
                <a:ea typeface="华文楷体" panose="02010600040101010101" pitchFamily="2" charset="-122"/>
              </a:rPr>
              <a:t>商行集团人力资源管理转型 </a:t>
            </a:r>
            <a:r>
              <a:rPr kumimoji="0" lang="en-US" altLang="zh-CN" sz="900">
                <a:solidFill>
                  <a:schemeClr val="bg1"/>
                </a:solidFill>
                <a:ea typeface="华文楷体" panose="02010600040101010101" pitchFamily="2" charset="-122"/>
              </a:rPr>
              <a:t>|  </a:t>
            </a:r>
            <a:r>
              <a:rPr kumimoji="0" lang="zh-CN" altLang="en-US" sz="900">
                <a:solidFill>
                  <a:schemeClr val="bg1"/>
                </a:solidFill>
                <a:ea typeface="华文楷体" panose="02010600040101010101" pitchFamily="2" charset="-122"/>
              </a:rPr>
              <a:t>保密文件</a:t>
            </a:r>
            <a:endParaRPr kumimoji="0" lang="en-US" altLang="zh-CN" sz="900">
              <a:solidFill>
                <a:schemeClr val="bg1"/>
              </a:solidFill>
              <a:ea typeface="华文楷体" panose="02010600040101010101" pitchFamily="2" charset="-122"/>
            </a:endParaRPr>
          </a:p>
        </p:txBody>
      </p:sp>
      <p:grpSp>
        <p:nvGrpSpPr>
          <p:cNvPr id="2" name="Group 2"/>
          <p:cNvGrpSpPr/>
          <p:nvPr/>
        </p:nvGrpSpPr>
        <p:grpSpPr bwMode="auto">
          <a:xfrm>
            <a:off x="374650" y="5130800"/>
            <a:ext cx="3625850" cy="962025"/>
            <a:chOff x="285" y="1117"/>
            <a:chExt cx="2051" cy="606"/>
          </a:xfrm>
        </p:grpSpPr>
        <p:sp>
          <p:nvSpPr>
            <p:cNvPr id="13328" name="Text Box 3"/>
            <p:cNvSpPr txBox="1">
              <a:spLocks noChangeArrowheads="1"/>
            </p:cNvSpPr>
            <p:nvPr/>
          </p:nvSpPr>
          <p:spPr bwMode="auto">
            <a:xfrm>
              <a:off x="285" y="1117"/>
              <a:ext cx="125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algn="ctr">
                <a:spcBef>
                  <a:spcPct val="0"/>
                </a:spcBef>
                <a:buClr>
                  <a:srgbClr val="A50021"/>
                </a:buClr>
                <a:buFont typeface="Wingdings" panose="05000000000000000000" pitchFamily="2" charset="2"/>
                <a:buNone/>
              </a:pPr>
              <a:r>
                <a:rPr kumimoji="0" lang="en-US" altLang="zh-CN" sz="2800" b="1" u="sng"/>
                <a:t>G</a:t>
              </a:r>
              <a:r>
                <a:rPr kumimoji="0" lang="en-US" altLang="zh-CN" sz="2800" b="1"/>
                <a:t>OAL</a:t>
              </a:r>
              <a:r>
                <a:rPr kumimoji="0" lang="zh-CN" altLang="en-US" sz="2800" b="1"/>
                <a:t>目标   </a:t>
              </a:r>
              <a:endParaRPr kumimoji="0" lang="zh-CN" altLang="en-US" sz="2800" b="1"/>
            </a:p>
          </p:txBody>
        </p:sp>
        <p:sp>
          <p:nvSpPr>
            <p:cNvPr id="13329" name="Text Box 4"/>
            <p:cNvSpPr txBox="1">
              <a:spLocks noChangeArrowheads="1"/>
            </p:cNvSpPr>
            <p:nvPr/>
          </p:nvSpPr>
          <p:spPr bwMode="auto">
            <a:xfrm>
              <a:off x="526" y="1492"/>
              <a:ext cx="181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190500" indent="-190500">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a:spcBef>
                  <a:spcPct val="0"/>
                </a:spcBef>
                <a:buClr>
                  <a:srgbClr val="A50021"/>
                </a:buClr>
                <a:buFont typeface="Wingdings" panose="05000000000000000000" pitchFamily="2" charset="2"/>
                <a:buChar char="§"/>
              </a:pPr>
              <a:r>
                <a:rPr kumimoji="0" lang="zh-CN" altLang="en-US" sz="1800"/>
                <a:t>期望的成果是什么</a:t>
              </a:r>
              <a:endParaRPr kumimoji="0" lang="zh-CN" altLang="en-US" sz="1800"/>
            </a:p>
          </p:txBody>
        </p:sp>
      </p:grpSp>
      <p:grpSp>
        <p:nvGrpSpPr>
          <p:cNvPr id="3" name="Group 5"/>
          <p:cNvGrpSpPr/>
          <p:nvPr/>
        </p:nvGrpSpPr>
        <p:grpSpPr bwMode="auto">
          <a:xfrm>
            <a:off x="2393950" y="4238625"/>
            <a:ext cx="3009900" cy="1341438"/>
            <a:chOff x="921" y="1770"/>
            <a:chExt cx="1896" cy="845"/>
          </a:xfrm>
        </p:grpSpPr>
        <p:sp>
          <p:nvSpPr>
            <p:cNvPr id="13326" name="Text Box 6"/>
            <p:cNvSpPr txBox="1">
              <a:spLocks noChangeArrowheads="1"/>
            </p:cNvSpPr>
            <p:nvPr/>
          </p:nvSpPr>
          <p:spPr bwMode="auto">
            <a:xfrm>
              <a:off x="921" y="1770"/>
              <a:ext cx="189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algn="ctr">
                <a:spcBef>
                  <a:spcPct val="0"/>
                </a:spcBef>
                <a:buClr>
                  <a:srgbClr val="A50021"/>
                </a:buClr>
                <a:buFont typeface="Wingdings" panose="05000000000000000000" pitchFamily="2" charset="2"/>
                <a:buNone/>
              </a:pPr>
              <a:r>
                <a:rPr kumimoji="0" lang="en-US" altLang="zh-CN" sz="2800" b="1" u="sng"/>
                <a:t>R</a:t>
              </a:r>
              <a:r>
                <a:rPr kumimoji="0" lang="en-US" altLang="zh-CN" sz="2800" b="1"/>
                <a:t>EALITY</a:t>
              </a:r>
              <a:r>
                <a:rPr kumimoji="0" lang="zh-CN" altLang="en-US" sz="2800" b="1"/>
                <a:t>现实      </a:t>
              </a:r>
              <a:endParaRPr kumimoji="0" lang="zh-CN" altLang="en-US" sz="2800"/>
            </a:p>
          </p:txBody>
        </p:sp>
        <p:sp>
          <p:nvSpPr>
            <p:cNvPr id="13327" name="Text Box 7"/>
            <p:cNvSpPr txBox="1">
              <a:spLocks noChangeArrowheads="1"/>
            </p:cNvSpPr>
            <p:nvPr/>
          </p:nvSpPr>
          <p:spPr bwMode="auto">
            <a:xfrm>
              <a:off x="1301" y="2038"/>
              <a:ext cx="758" cy="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a:spcBef>
                  <a:spcPct val="0"/>
                </a:spcBef>
                <a:buClr>
                  <a:srgbClr val="A50021"/>
                </a:buClr>
                <a:buFont typeface="Wingdings" panose="05000000000000000000" pitchFamily="2" charset="2"/>
                <a:buChar char="§"/>
              </a:pPr>
              <a:r>
                <a:rPr kumimoji="0" lang="zh-CN" altLang="en-US" sz="1800"/>
                <a:t>挖掘真相</a:t>
              </a:r>
              <a:endParaRPr kumimoji="0" lang="zh-CN" altLang="en-US" sz="1800"/>
            </a:p>
            <a:p>
              <a:pPr>
                <a:spcBef>
                  <a:spcPct val="0"/>
                </a:spcBef>
                <a:buClr>
                  <a:srgbClr val="A50021"/>
                </a:buClr>
                <a:buFont typeface="Wingdings" panose="05000000000000000000" pitchFamily="2" charset="2"/>
                <a:buChar char="§"/>
              </a:pPr>
              <a:r>
                <a:rPr kumimoji="0" lang="zh-CN" altLang="en-US" sz="1800"/>
                <a:t>澄清</a:t>
              </a:r>
              <a:endParaRPr kumimoji="0" lang="zh-CN" altLang="en-US" sz="1800">
                <a:solidFill>
                  <a:srgbClr val="FF0000"/>
                </a:solidFill>
              </a:endParaRPr>
            </a:p>
            <a:p>
              <a:pPr>
                <a:spcBef>
                  <a:spcPct val="0"/>
                </a:spcBef>
                <a:buClr>
                  <a:srgbClr val="A50021"/>
                </a:buClr>
                <a:buFont typeface="Wingdings" panose="05000000000000000000" pitchFamily="2" charset="2"/>
                <a:buChar char="§"/>
              </a:pPr>
              <a:r>
                <a:rPr kumimoji="0" lang="zh-CN" altLang="en-US" sz="1800"/>
                <a:t>理解</a:t>
              </a:r>
              <a:endParaRPr kumimoji="0" lang="zh-CN" altLang="en-US" sz="1800">
                <a:solidFill>
                  <a:srgbClr val="FF0000"/>
                </a:solidFill>
              </a:endParaRPr>
            </a:p>
          </p:txBody>
        </p:sp>
      </p:grpSp>
      <p:grpSp>
        <p:nvGrpSpPr>
          <p:cNvPr id="4" name="Group 8"/>
          <p:cNvGrpSpPr/>
          <p:nvPr/>
        </p:nvGrpSpPr>
        <p:grpSpPr bwMode="auto">
          <a:xfrm>
            <a:off x="4222750" y="3176588"/>
            <a:ext cx="3087688" cy="1201737"/>
            <a:chOff x="1834" y="2557"/>
            <a:chExt cx="1945" cy="757"/>
          </a:xfrm>
        </p:grpSpPr>
        <p:sp>
          <p:nvSpPr>
            <p:cNvPr id="13324" name="Text Box 9"/>
            <p:cNvSpPr txBox="1">
              <a:spLocks noChangeArrowheads="1"/>
            </p:cNvSpPr>
            <p:nvPr/>
          </p:nvSpPr>
          <p:spPr bwMode="auto">
            <a:xfrm>
              <a:off x="1834" y="2557"/>
              <a:ext cx="1945"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algn="ctr">
                <a:spcBef>
                  <a:spcPct val="0"/>
                </a:spcBef>
                <a:buClr>
                  <a:srgbClr val="A50021"/>
                </a:buClr>
                <a:buFont typeface="Wingdings" panose="05000000000000000000" pitchFamily="2" charset="2"/>
                <a:buNone/>
              </a:pPr>
              <a:r>
                <a:rPr kumimoji="0" lang="en-US" altLang="zh-CN" sz="2800" b="1" u="sng"/>
                <a:t>O</a:t>
              </a:r>
              <a:r>
                <a:rPr kumimoji="0" lang="en-US" altLang="zh-CN" sz="2800" b="1"/>
                <a:t>PTIONS</a:t>
              </a:r>
              <a:r>
                <a:rPr kumimoji="0" lang="zh-CN" altLang="en-US" sz="2800" b="1"/>
                <a:t>选择      </a:t>
              </a:r>
              <a:endParaRPr kumimoji="0" lang="zh-CN" altLang="en-US" sz="2800" b="1"/>
            </a:p>
          </p:txBody>
        </p:sp>
        <p:sp>
          <p:nvSpPr>
            <p:cNvPr id="13325" name="Text Box 10"/>
            <p:cNvSpPr txBox="1">
              <a:spLocks noChangeArrowheads="1"/>
            </p:cNvSpPr>
            <p:nvPr/>
          </p:nvSpPr>
          <p:spPr bwMode="auto">
            <a:xfrm>
              <a:off x="2245" y="2910"/>
              <a:ext cx="1046"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a:spcBef>
                  <a:spcPct val="0"/>
                </a:spcBef>
                <a:buClr>
                  <a:srgbClr val="A50021"/>
                </a:buClr>
                <a:buFont typeface="Wingdings" panose="05000000000000000000" pitchFamily="2" charset="2"/>
                <a:buChar char="§"/>
              </a:pPr>
              <a:r>
                <a:rPr kumimoji="0" lang="zh-CN" altLang="en-US" sz="1800"/>
                <a:t>探寻备选方案</a:t>
              </a:r>
              <a:endParaRPr kumimoji="0" lang="zh-CN" altLang="en-US" sz="1800"/>
            </a:p>
            <a:p>
              <a:pPr>
                <a:spcBef>
                  <a:spcPct val="0"/>
                </a:spcBef>
                <a:buClr>
                  <a:srgbClr val="A50021"/>
                </a:buClr>
                <a:buFont typeface="Wingdings" panose="05000000000000000000" pitchFamily="2" charset="2"/>
                <a:buChar char="§"/>
              </a:pPr>
              <a:r>
                <a:rPr kumimoji="0" lang="zh-CN" altLang="en-US" sz="1800"/>
                <a:t>征寻建议</a:t>
              </a:r>
              <a:endParaRPr kumimoji="0" lang="zh-CN" altLang="en-US" sz="1800">
                <a:solidFill>
                  <a:srgbClr val="FF0000"/>
                </a:solidFill>
              </a:endParaRPr>
            </a:p>
          </p:txBody>
        </p:sp>
      </p:grpSp>
      <p:grpSp>
        <p:nvGrpSpPr>
          <p:cNvPr id="5" name="Group 11"/>
          <p:cNvGrpSpPr/>
          <p:nvPr/>
        </p:nvGrpSpPr>
        <p:grpSpPr bwMode="auto">
          <a:xfrm>
            <a:off x="6227763" y="1800225"/>
            <a:ext cx="2278062" cy="1587500"/>
            <a:chOff x="3051" y="3276"/>
            <a:chExt cx="1435" cy="1000"/>
          </a:xfrm>
        </p:grpSpPr>
        <p:sp>
          <p:nvSpPr>
            <p:cNvPr id="13322" name="Text Box 12"/>
            <p:cNvSpPr txBox="1">
              <a:spLocks noChangeArrowheads="1"/>
            </p:cNvSpPr>
            <p:nvPr/>
          </p:nvSpPr>
          <p:spPr bwMode="auto">
            <a:xfrm>
              <a:off x="3051" y="3276"/>
              <a:ext cx="1423"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algn="ctr">
                <a:spcBef>
                  <a:spcPct val="0"/>
                </a:spcBef>
                <a:buClr>
                  <a:srgbClr val="A50021"/>
                </a:buClr>
                <a:buFont typeface="Wingdings" panose="05000000000000000000" pitchFamily="2" charset="2"/>
                <a:buNone/>
              </a:pPr>
              <a:r>
                <a:rPr kumimoji="0" lang="en-US" altLang="zh-CN" sz="2800" b="1" u="sng"/>
                <a:t>W</a:t>
              </a:r>
              <a:r>
                <a:rPr kumimoji="0" lang="en-US" altLang="zh-CN" sz="2800" b="1"/>
                <a:t>ILL</a:t>
              </a:r>
              <a:r>
                <a:rPr kumimoji="0" lang="zh-CN" altLang="en-US" sz="2800" b="1"/>
                <a:t>意愿     </a:t>
              </a:r>
              <a:endParaRPr kumimoji="0" lang="zh-CN" altLang="en-US" sz="2800"/>
            </a:p>
          </p:txBody>
        </p:sp>
        <p:sp>
          <p:nvSpPr>
            <p:cNvPr id="13323" name="Text Box 13"/>
            <p:cNvSpPr txBox="1">
              <a:spLocks noChangeArrowheads="1"/>
            </p:cNvSpPr>
            <p:nvPr/>
          </p:nvSpPr>
          <p:spPr bwMode="auto">
            <a:xfrm>
              <a:off x="3400" y="3526"/>
              <a:ext cx="1086"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a:spcBef>
                  <a:spcPct val="0"/>
                </a:spcBef>
                <a:buClr>
                  <a:srgbClr val="A50021"/>
                </a:buClr>
                <a:buFont typeface="Wingdings" panose="05000000000000000000" pitchFamily="2" charset="2"/>
                <a:buChar char="§"/>
              </a:pPr>
              <a:r>
                <a:rPr kumimoji="0" lang="zh-CN" altLang="en-US" sz="1800"/>
                <a:t>阐明行动计划 </a:t>
              </a:r>
              <a:endParaRPr kumimoji="0" lang="zh-CN" altLang="en-US" sz="1800"/>
            </a:p>
            <a:p>
              <a:pPr>
                <a:spcBef>
                  <a:spcPct val="0"/>
                </a:spcBef>
                <a:buClr>
                  <a:srgbClr val="A50021"/>
                </a:buClr>
                <a:buFont typeface="Wingdings" panose="05000000000000000000" pitchFamily="2" charset="2"/>
                <a:buChar char="§"/>
              </a:pPr>
              <a:r>
                <a:rPr kumimoji="0" lang="zh-CN" altLang="en-US" sz="1800"/>
                <a:t>设立衡量标准 </a:t>
              </a:r>
              <a:endParaRPr kumimoji="0" lang="zh-CN" altLang="en-US" sz="1800"/>
            </a:p>
            <a:p>
              <a:pPr>
                <a:spcBef>
                  <a:spcPct val="0"/>
                </a:spcBef>
                <a:buClr>
                  <a:srgbClr val="A50021"/>
                </a:buClr>
                <a:buFont typeface="Wingdings" panose="05000000000000000000" pitchFamily="2" charset="2"/>
                <a:buChar char="§"/>
              </a:pPr>
              <a:r>
                <a:rPr kumimoji="0" lang="zh-CN" altLang="en-US" sz="1800"/>
                <a:t>规定分工角色 </a:t>
              </a:r>
              <a:endParaRPr kumimoji="0" lang="zh-CN" altLang="en-US" sz="1800"/>
            </a:p>
            <a:p>
              <a:pPr>
                <a:spcBef>
                  <a:spcPct val="0"/>
                </a:spcBef>
                <a:buClr>
                  <a:srgbClr val="A50021"/>
                </a:buClr>
                <a:buFont typeface="Wingdings" panose="05000000000000000000" pitchFamily="2" charset="2"/>
                <a:buChar char="§"/>
              </a:pPr>
              <a:r>
                <a:rPr kumimoji="0" lang="zh-CN" altLang="en-US" sz="1800"/>
                <a:t>建立自我责任 </a:t>
              </a:r>
              <a:endParaRPr kumimoji="0" lang="zh-CN" altLang="en-US" sz="1800"/>
            </a:p>
          </p:txBody>
        </p:sp>
      </p:grpSp>
      <p:sp>
        <p:nvSpPr>
          <p:cNvPr id="13319" name="Line 14"/>
          <p:cNvSpPr>
            <a:spLocks noChangeShapeType="1"/>
          </p:cNvSpPr>
          <p:nvPr/>
        </p:nvSpPr>
        <p:spPr bwMode="auto">
          <a:xfrm flipV="1">
            <a:off x="647700" y="1981200"/>
            <a:ext cx="5424488" cy="3090863"/>
          </a:xfrm>
          <a:prstGeom prst="line">
            <a:avLst/>
          </a:prstGeom>
          <a:noFill/>
          <a:ln w="76200">
            <a:solidFill>
              <a:srgbClr val="000066"/>
            </a:solidFill>
            <a:round/>
            <a:tailEnd type="triangle" w="med" len="med"/>
          </a:ln>
          <a:extLst>
            <a:ext uri="{909E8E84-426E-40DD-AFC4-6F175D3DCCD1}">
              <a14:hiddenFill xmlns:a14="http://schemas.microsoft.com/office/drawing/2010/main">
                <a:noFill/>
              </a14:hiddenFill>
            </a:ext>
          </a:extLst>
        </p:spPr>
        <p:txBody>
          <a:bodyPr anchor="ctr">
            <a:spAutoFit/>
          </a:bodyPr>
          <a:lstStyle/>
          <a:p>
            <a:endParaRPr lang="zh-CN" altLang="en-US"/>
          </a:p>
        </p:txBody>
      </p:sp>
      <p:sp>
        <p:nvSpPr>
          <p:cNvPr id="13320" name="Rectangle 15"/>
          <p:cNvSpPr>
            <a:spLocks noGrp="1" noChangeArrowheads="1"/>
          </p:cNvSpPr>
          <p:nvPr>
            <p:ph type="title" idx="4294967295"/>
          </p:nvPr>
        </p:nvSpPr>
        <p:spPr>
          <a:xfrm>
            <a:off x="1511300" y="688975"/>
            <a:ext cx="6075363" cy="638175"/>
          </a:xfrm>
        </p:spPr>
        <p:txBody>
          <a:bodyPr lIns="0" rIns="0" anchor="b"/>
          <a:lstStyle/>
          <a:p>
            <a:pPr eaLnBrk="1" hangingPunct="1"/>
            <a:r>
              <a:rPr kumimoji="0" lang="en-AU" altLang="zh-CN" sz="3600">
                <a:solidFill>
                  <a:srgbClr val="FFFFFF"/>
                </a:solidFill>
                <a:latin typeface="微软雅黑" panose="020B0503020204020204" pitchFamily="34" charset="-122"/>
                <a:ea typeface="微软雅黑" panose="020B0503020204020204" pitchFamily="34" charset="-122"/>
              </a:rPr>
              <a:t>GROW</a:t>
            </a:r>
            <a:r>
              <a:rPr kumimoji="0" lang="zh-CN" altLang="en-AU" sz="3600">
                <a:solidFill>
                  <a:srgbClr val="FFFFFF"/>
                </a:solidFill>
                <a:latin typeface="微软雅黑" panose="020B0503020204020204" pitchFamily="34" charset="-122"/>
                <a:ea typeface="微软雅黑" panose="020B0503020204020204" pitchFamily="34" charset="-122"/>
              </a:rPr>
              <a:t>模型</a:t>
            </a:r>
            <a:endParaRPr kumimoji="0" lang="zh-CN" altLang="en-AU" sz="3600">
              <a:solidFill>
                <a:srgbClr val="FFFFFF"/>
              </a:solidFill>
              <a:latin typeface="微软雅黑" panose="020B0503020204020204" pitchFamily="34" charset="-122"/>
              <a:ea typeface="微软雅黑" panose="020B0503020204020204" pitchFamily="34" charset="-122"/>
            </a:endParaRPr>
          </a:p>
        </p:txBody>
      </p:sp>
      <p:sp>
        <p:nvSpPr>
          <p:cNvPr id="13321" name="Rectangle 16"/>
          <p:cNvSpPr>
            <a:spLocks noGrp="1" noChangeArrowheads="1"/>
          </p:cNvSpPr>
          <p:nvPr>
            <p:ph type="body" idx="4294967295"/>
          </p:nvPr>
        </p:nvSpPr>
        <p:spPr>
          <a:xfrm>
            <a:off x="544513" y="1800225"/>
            <a:ext cx="5180012" cy="712788"/>
          </a:xfrm>
        </p:spPr>
        <p:txBody>
          <a:bodyPr lIns="45720" rIns="45720"/>
          <a:lstStyle/>
          <a:p>
            <a:pPr marL="0" indent="0" eaLnBrk="1" hangingPunct="1">
              <a:buFontTx/>
              <a:buNone/>
            </a:pPr>
            <a:r>
              <a:rPr kumimoji="0" lang="zh-CN" altLang="en-AU" sz="2800" b="1">
                <a:solidFill>
                  <a:schemeClr val="tx2"/>
                </a:solidFill>
                <a:latin typeface="微软雅黑" panose="020B0503020204020204" pitchFamily="34" charset="-122"/>
                <a:ea typeface="微软雅黑" panose="020B0503020204020204" pitchFamily="34" charset="-122"/>
              </a:rPr>
              <a:t>在辅导中的一个沟通工具</a:t>
            </a:r>
            <a:r>
              <a:rPr kumimoji="0" lang="zh-CN" altLang="en-AU" sz="2800" b="1">
                <a:latin typeface="微软雅黑" panose="020B0503020204020204" pitchFamily="34" charset="-122"/>
                <a:ea typeface="微软雅黑" panose="020B0503020204020204" pitchFamily="34" charset="-122"/>
              </a:rPr>
              <a:t>    </a:t>
            </a:r>
            <a:endParaRPr kumimoji="0" lang="en-AU" altLang="zh-CN" sz="2800" b="1">
              <a:latin typeface="微软雅黑" panose="020B0503020204020204" pitchFamily="34" charset="-122"/>
              <a:ea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页脚占位符 2"/>
          <p:cNvSpPr txBox="1">
            <a:spLocks noGrp="1"/>
          </p:cNvSpPr>
          <p:nvPr/>
        </p:nvSpPr>
        <p:spPr bwMode="auto">
          <a:xfrm>
            <a:off x="1511300" y="6489700"/>
            <a:ext cx="54864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68400"/>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kumimoji="0" lang="zh-CN" altLang="en-US" sz="900">
                <a:solidFill>
                  <a:schemeClr val="bg1"/>
                </a:solidFill>
                <a:ea typeface="华文楷体" panose="02010600040101010101" pitchFamily="2" charset="-122"/>
              </a:rPr>
              <a:t>商行集团人力资源管理转型 </a:t>
            </a:r>
            <a:r>
              <a:rPr kumimoji="0" lang="en-US" altLang="zh-CN" sz="900">
                <a:solidFill>
                  <a:schemeClr val="bg1"/>
                </a:solidFill>
                <a:ea typeface="华文楷体" panose="02010600040101010101" pitchFamily="2" charset="-122"/>
              </a:rPr>
              <a:t>|  </a:t>
            </a:r>
            <a:r>
              <a:rPr kumimoji="0" lang="zh-CN" altLang="en-US" sz="900">
                <a:solidFill>
                  <a:schemeClr val="bg1"/>
                </a:solidFill>
                <a:ea typeface="华文楷体" panose="02010600040101010101" pitchFamily="2" charset="-122"/>
              </a:rPr>
              <a:t>保密文件</a:t>
            </a:r>
            <a:endParaRPr kumimoji="0" lang="en-US" altLang="zh-CN" sz="900">
              <a:solidFill>
                <a:schemeClr val="bg1"/>
              </a:solidFill>
              <a:ea typeface="华文楷体" panose="02010600040101010101" pitchFamily="2" charset="-122"/>
            </a:endParaRPr>
          </a:p>
        </p:txBody>
      </p:sp>
      <p:sp>
        <p:nvSpPr>
          <p:cNvPr id="15363" name="Freeform 2"/>
          <p:cNvSpPr/>
          <p:nvPr/>
        </p:nvSpPr>
        <p:spPr bwMode="auto">
          <a:xfrm>
            <a:off x="3302000" y="2608263"/>
            <a:ext cx="74613" cy="71437"/>
          </a:xfrm>
          <a:custGeom>
            <a:avLst/>
            <a:gdLst>
              <a:gd name="T0" fmla="*/ 0 w 381"/>
              <a:gd name="T1" fmla="*/ 0 h 368"/>
              <a:gd name="T2" fmla="*/ 2147483646 w 381"/>
              <a:gd name="T3" fmla="*/ 2147483646 h 368"/>
              <a:gd name="T4" fmla="*/ 0 w 381"/>
              <a:gd name="T5" fmla="*/ 0 h 368"/>
              <a:gd name="T6" fmla="*/ 0 60000 65536"/>
              <a:gd name="T7" fmla="*/ 0 60000 65536"/>
              <a:gd name="T8" fmla="*/ 0 60000 65536"/>
              <a:gd name="T9" fmla="*/ 0 w 381"/>
              <a:gd name="T10" fmla="*/ 0 h 368"/>
              <a:gd name="T11" fmla="*/ 381 w 381"/>
              <a:gd name="T12" fmla="*/ 368 h 368"/>
            </a:gdLst>
            <a:ahLst/>
            <a:cxnLst>
              <a:cxn ang="T6">
                <a:pos x="T0" y="T1"/>
              </a:cxn>
              <a:cxn ang="T7">
                <a:pos x="T2" y="T3"/>
              </a:cxn>
              <a:cxn ang="T8">
                <a:pos x="T4" y="T5"/>
              </a:cxn>
            </a:cxnLst>
            <a:rect l="T9" t="T10" r="T11" b="T12"/>
            <a:pathLst>
              <a:path w="381" h="368">
                <a:moveTo>
                  <a:pt x="0" y="0"/>
                </a:moveTo>
                <a:lnTo>
                  <a:pt x="381" y="368"/>
                </a:lnTo>
                <a:lnTo>
                  <a:pt x="0" y="0"/>
                </a:lnTo>
                <a:close/>
              </a:path>
            </a:pathLst>
          </a:custGeom>
          <a:solidFill>
            <a:srgbClr val="095CA6"/>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364" name="Freeform 3"/>
          <p:cNvSpPr/>
          <p:nvPr/>
        </p:nvSpPr>
        <p:spPr bwMode="auto">
          <a:xfrm>
            <a:off x="3302000" y="2608263"/>
            <a:ext cx="74613" cy="71437"/>
          </a:xfrm>
          <a:custGeom>
            <a:avLst/>
            <a:gdLst>
              <a:gd name="T0" fmla="*/ 0 w 381"/>
              <a:gd name="T1" fmla="*/ 0 h 368"/>
              <a:gd name="T2" fmla="*/ 2147483646 w 381"/>
              <a:gd name="T3" fmla="*/ 2147483646 h 368"/>
              <a:gd name="T4" fmla="*/ 0 w 381"/>
              <a:gd name="T5" fmla="*/ 0 h 368"/>
              <a:gd name="T6" fmla="*/ 0 60000 65536"/>
              <a:gd name="T7" fmla="*/ 0 60000 65536"/>
              <a:gd name="T8" fmla="*/ 0 60000 65536"/>
              <a:gd name="T9" fmla="*/ 0 w 381"/>
              <a:gd name="T10" fmla="*/ 0 h 368"/>
              <a:gd name="T11" fmla="*/ 381 w 381"/>
              <a:gd name="T12" fmla="*/ 368 h 368"/>
            </a:gdLst>
            <a:ahLst/>
            <a:cxnLst>
              <a:cxn ang="T6">
                <a:pos x="T0" y="T1"/>
              </a:cxn>
              <a:cxn ang="T7">
                <a:pos x="T2" y="T3"/>
              </a:cxn>
              <a:cxn ang="T8">
                <a:pos x="T4" y="T5"/>
              </a:cxn>
            </a:cxnLst>
            <a:rect l="T9" t="T10" r="T11" b="T12"/>
            <a:pathLst>
              <a:path w="381" h="368">
                <a:moveTo>
                  <a:pt x="0" y="0"/>
                </a:moveTo>
                <a:lnTo>
                  <a:pt x="381" y="368"/>
                </a:lnTo>
                <a:lnTo>
                  <a:pt x="0" y="0"/>
                </a:lnTo>
                <a:close/>
              </a:path>
            </a:pathLst>
          </a:custGeom>
          <a:solidFill>
            <a:srgbClr val="095CA6"/>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365" name="Text Box 4"/>
          <p:cNvSpPr txBox="1">
            <a:spLocks noChangeArrowheads="1"/>
          </p:cNvSpPr>
          <p:nvPr/>
        </p:nvSpPr>
        <p:spPr bwMode="auto">
          <a:xfrm>
            <a:off x="1042988" y="1970088"/>
            <a:ext cx="23399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txBody>
          <a:bodyPr wrap="none" anchor="ctr">
            <a:spAutoFit/>
          </a:bodyPr>
          <a:lstStyle>
            <a:lvl1pPr marL="514350" indent="-514350">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algn="ctr">
              <a:buClr>
                <a:srgbClr val="DC0081"/>
              </a:buClr>
              <a:buSzPct val="75000"/>
              <a:buFont typeface="Monotype Sorts" charset="2"/>
              <a:buNone/>
            </a:pPr>
            <a:r>
              <a:rPr kumimoji="0" lang="zh-CN" altLang="en-US" sz="2800" b="1">
                <a:latin typeface="微软雅黑" panose="020B0503020204020204" pitchFamily="34" charset="-122"/>
                <a:ea typeface="微软雅黑" panose="020B0503020204020204" pitchFamily="34" charset="-122"/>
              </a:rPr>
              <a:t>提高自我认知    </a:t>
            </a:r>
            <a:endParaRPr kumimoji="0" lang="zh-CN" altLang="en-US" sz="2800" b="1">
              <a:latin typeface="微软雅黑" panose="020B0503020204020204" pitchFamily="34" charset="-122"/>
              <a:ea typeface="微软雅黑" panose="020B0503020204020204" pitchFamily="34" charset="-122"/>
            </a:endParaRPr>
          </a:p>
        </p:txBody>
      </p:sp>
      <p:sp>
        <p:nvSpPr>
          <p:cNvPr id="15366" name="Text Box 5"/>
          <p:cNvSpPr txBox="1">
            <a:spLocks noChangeArrowheads="1"/>
          </p:cNvSpPr>
          <p:nvPr/>
        </p:nvSpPr>
        <p:spPr bwMode="auto">
          <a:xfrm>
            <a:off x="5378450" y="1955800"/>
            <a:ext cx="23383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txBody>
          <a:bodyPr wrap="none" anchor="ctr">
            <a:spAutoFit/>
          </a:bodyPr>
          <a:lstStyle>
            <a:lvl1pPr marL="514350" indent="-514350">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algn="ctr">
              <a:buClr>
                <a:srgbClr val="DC0081"/>
              </a:buClr>
              <a:buSzPct val="75000"/>
              <a:buFontTx/>
              <a:buNone/>
            </a:pPr>
            <a:r>
              <a:rPr kumimoji="0" lang="zh-CN" altLang="en-US" sz="2800" b="1">
                <a:latin typeface="微软雅黑" panose="020B0503020204020204" pitchFamily="34" charset="-122"/>
                <a:ea typeface="微软雅黑" panose="020B0503020204020204" pitchFamily="34" charset="-122"/>
              </a:rPr>
              <a:t>建立自我责任      </a:t>
            </a:r>
            <a:endParaRPr kumimoji="0" lang="zh-CN" altLang="en-US" sz="2800" b="1">
              <a:latin typeface="微软雅黑" panose="020B0503020204020204" pitchFamily="34" charset="-122"/>
              <a:ea typeface="微软雅黑" panose="020B0503020204020204" pitchFamily="34" charset="-122"/>
            </a:endParaRPr>
          </a:p>
        </p:txBody>
      </p:sp>
      <p:sp>
        <p:nvSpPr>
          <p:cNvPr id="15367" name="Rectangle 6"/>
          <p:cNvSpPr>
            <a:spLocks noGrp="1" noChangeArrowheads="1"/>
          </p:cNvSpPr>
          <p:nvPr>
            <p:ph type="title" idx="4294967295"/>
          </p:nvPr>
        </p:nvSpPr>
        <p:spPr>
          <a:xfrm>
            <a:off x="1009650" y="647700"/>
            <a:ext cx="7121525" cy="690563"/>
          </a:xfrm>
        </p:spPr>
        <p:txBody>
          <a:bodyPr lIns="0" rIns="0" anchor="b"/>
          <a:lstStyle/>
          <a:p>
            <a:pPr eaLnBrk="1" hangingPunct="1"/>
            <a:br>
              <a:rPr kumimoji="0" lang="en-AU" altLang="zh-CN" sz="4500"/>
            </a:br>
            <a:r>
              <a:rPr kumimoji="0" lang="en-AU" altLang="zh-CN" sz="3600">
                <a:solidFill>
                  <a:srgbClr val="FFFFFF"/>
                </a:solidFill>
                <a:latin typeface="微软雅黑" panose="020B0503020204020204" pitchFamily="34" charset="-122"/>
                <a:ea typeface="微软雅黑" panose="020B0503020204020204" pitchFamily="34" charset="-122"/>
              </a:rPr>
              <a:t>GROW</a:t>
            </a:r>
            <a:r>
              <a:rPr kumimoji="0" lang="zh-CN" altLang="en-AU" sz="3600">
                <a:solidFill>
                  <a:srgbClr val="FFFFFF"/>
                </a:solidFill>
                <a:latin typeface="微软雅黑" panose="020B0503020204020204" pitchFamily="34" charset="-122"/>
                <a:ea typeface="微软雅黑" panose="020B0503020204020204" pitchFamily="34" charset="-122"/>
              </a:rPr>
              <a:t>辅导的关键原则</a:t>
            </a:r>
            <a:endParaRPr kumimoji="0" lang="zh-CN" altLang="en-AU" sz="3600">
              <a:solidFill>
                <a:srgbClr val="FFFFFF"/>
              </a:solidFill>
              <a:latin typeface="微软雅黑" panose="020B0503020204020204" pitchFamily="34" charset="-122"/>
              <a:ea typeface="微软雅黑" panose="020B0503020204020204" pitchFamily="34" charset="-122"/>
            </a:endParaRPr>
          </a:p>
        </p:txBody>
      </p:sp>
      <p:sp>
        <p:nvSpPr>
          <p:cNvPr id="15368" name="AutoShape 7"/>
          <p:cNvSpPr>
            <a:spLocks noChangeArrowheads="1"/>
          </p:cNvSpPr>
          <p:nvPr/>
        </p:nvSpPr>
        <p:spPr bwMode="auto">
          <a:xfrm>
            <a:off x="1595438" y="2794000"/>
            <a:ext cx="1258887" cy="2808288"/>
          </a:xfrm>
          <a:prstGeom prst="upArrow">
            <a:avLst>
              <a:gd name="adj1" fmla="val 50000"/>
              <a:gd name="adj2" fmla="val 55769"/>
            </a:avLst>
          </a:prstGeom>
          <a:solidFill>
            <a:srgbClr val="FFFFCC"/>
          </a:solidFill>
          <a:ln w="6350">
            <a:solidFill>
              <a:srgbClr val="996600"/>
            </a:solidFill>
            <a:miter lim="800000"/>
          </a:ln>
        </p:spPr>
        <p:txBody>
          <a:bodyPr wrap="none" anchor="ct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eaLnBrk="1" hangingPunct="1">
              <a:lnSpc>
                <a:spcPct val="84000"/>
              </a:lnSpc>
              <a:buClr>
                <a:srgbClr val="CC0000"/>
              </a:buClr>
              <a:buFont typeface="Wingdings" panose="05000000000000000000" pitchFamily="2" charset="2"/>
              <a:buNone/>
            </a:pPr>
            <a:endParaRPr kumimoji="0" lang="zh-CN" altLang="en-US" sz="1600">
              <a:latin typeface="Wingdings" panose="05000000000000000000" pitchFamily="2" charset="2"/>
            </a:endParaRPr>
          </a:p>
        </p:txBody>
      </p:sp>
      <p:grpSp>
        <p:nvGrpSpPr>
          <p:cNvPr id="15369" name="Group 8"/>
          <p:cNvGrpSpPr/>
          <p:nvPr/>
        </p:nvGrpSpPr>
        <p:grpSpPr bwMode="auto">
          <a:xfrm>
            <a:off x="4705350" y="2924175"/>
            <a:ext cx="3741738" cy="2592388"/>
            <a:chOff x="2972" y="1842"/>
            <a:chExt cx="2357" cy="1633"/>
          </a:xfrm>
        </p:grpSpPr>
        <p:sp>
          <p:nvSpPr>
            <p:cNvPr id="15374" name="Rectangle 9"/>
            <p:cNvSpPr>
              <a:spLocks noChangeArrowheads="1"/>
            </p:cNvSpPr>
            <p:nvPr/>
          </p:nvSpPr>
          <p:spPr bwMode="auto">
            <a:xfrm>
              <a:off x="3877" y="2659"/>
              <a:ext cx="589" cy="408"/>
            </a:xfrm>
            <a:prstGeom prst="rect">
              <a:avLst/>
            </a:prstGeom>
            <a:solidFill>
              <a:srgbClr val="FFFFCC"/>
            </a:solidFill>
            <a:ln w="6350">
              <a:solidFill>
                <a:srgbClr val="996600"/>
              </a:solidFill>
              <a:miter lim="800000"/>
            </a:ln>
          </p:spPr>
          <p:txBody>
            <a:bodyPr wrap="none" anchor="ct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eaLnBrk="1" hangingPunct="1">
                <a:lnSpc>
                  <a:spcPct val="84000"/>
                </a:lnSpc>
                <a:buClr>
                  <a:srgbClr val="CC0000"/>
                </a:buClr>
                <a:buFont typeface="Wingdings" panose="05000000000000000000" pitchFamily="2" charset="2"/>
                <a:buNone/>
              </a:pPr>
              <a:endParaRPr kumimoji="0" lang="zh-CN" altLang="en-US" sz="1600">
                <a:latin typeface="Wingdings" panose="05000000000000000000" pitchFamily="2" charset="2"/>
              </a:endParaRPr>
            </a:p>
          </p:txBody>
        </p:sp>
        <p:sp>
          <p:nvSpPr>
            <p:cNvPr id="15375" name="Rectangle 10"/>
            <p:cNvSpPr>
              <a:spLocks noChangeArrowheads="1"/>
            </p:cNvSpPr>
            <p:nvPr/>
          </p:nvSpPr>
          <p:spPr bwMode="auto">
            <a:xfrm>
              <a:off x="4467" y="2659"/>
              <a:ext cx="589" cy="408"/>
            </a:xfrm>
            <a:prstGeom prst="rect">
              <a:avLst/>
            </a:prstGeom>
            <a:solidFill>
              <a:srgbClr val="FFFFCC"/>
            </a:solidFill>
            <a:ln w="6350">
              <a:solidFill>
                <a:srgbClr val="996600"/>
              </a:solidFill>
              <a:miter lim="800000"/>
            </a:ln>
          </p:spPr>
          <p:txBody>
            <a:bodyPr wrap="none" anchor="ct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eaLnBrk="1" hangingPunct="1">
                <a:lnSpc>
                  <a:spcPct val="84000"/>
                </a:lnSpc>
                <a:buClr>
                  <a:srgbClr val="CC0000"/>
                </a:buClr>
                <a:buFont typeface="Wingdings" panose="05000000000000000000" pitchFamily="2" charset="2"/>
                <a:buNone/>
              </a:pPr>
              <a:endParaRPr kumimoji="0" lang="zh-CN" altLang="en-US" sz="1600">
                <a:latin typeface="Wingdings" panose="05000000000000000000" pitchFamily="2" charset="2"/>
              </a:endParaRPr>
            </a:p>
          </p:txBody>
        </p:sp>
        <p:sp>
          <p:nvSpPr>
            <p:cNvPr id="15376" name="Rectangle 11"/>
            <p:cNvSpPr>
              <a:spLocks noChangeArrowheads="1"/>
            </p:cNvSpPr>
            <p:nvPr/>
          </p:nvSpPr>
          <p:spPr bwMode="auto">
            <a:xfrm>
              <a:off x="3288" y="2659"/>
              <a:ext cx="589" cy="408"/>
            </a:xfrm>
            <a:prstGeom prst="rect">
              <a:avLst/>
            </a:prstGeom>
            <a:solidFill>
              <a:srgbClr val="FFFFCC"/>
            </a:solidFill>
            <a:ln w="6350">
              <a:solidFill>
                <a:srgbClr val="996600"/>
              </a:solidFill>
              <a:miter lim="800000"/>
            </a:ln>
          </p:spPr>
          <p:txBody>
            <a:bodyPr wrap="none" anchor="ct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eaLnBrk="1" hangingPunct="1">
                <a:lnSpc>
                  <a:spcPct val="84000"/>
                </a:lnSpc>
                <a:buClr>
                  <a:srgbClr val="CC0000"/>
                </a:buClr>
                <a:buFont typeface="Wingdings" panose="05000000000000000000" pitchFamily="2" charset="2"/>
                <a:buNone/>
              </a:pPr>
              <a:endParaRPr kumimoji="0" lang="zh-CN" altLang="en-US" sz="1600">
                <a:latin typeface="Wingdings" panose="05000000000000000000" pitchFamily="2" charset="2"/>
              </a:endParaRPr>
            </a:p>
          </p:txBody>
        </p:sp>
        <p:sp>
          <p:nvSpPr>
            <p:cNvPr id="15377" name="Rectangle 12"/>
            <p:cNvSpPr>
              <a:spLocks noChangeArrowheads="1"/>
            </p:cNvSpPr>
            <p:nvPr/>
          </p:nvSpPr>
          <p:spPr bwMode="auto">
            <a:xfrm>
              <a:off x="3560" y="2251"/>
              <a:ext cx="589" cy="408"/>
            </a:xfrm>
            <a:prstGeom prst="rect">
              <a:avLst/>
            </a:prstGeom>
            <a:solidFill>
              <a:srgbClr val="FFFFCC"/>
            </a:solidFill>
            <a:ln w="6350">
              <a:solidFill>
                <a:srgbClr val="996600"/>
              </a:solidFill>
              <a:miter lim="800000"/>
            </a:ln>
          </p:spPr>
          <p:txBody>
            <a:bodyPr wrap="none" anchor="ct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eaLnBrk="1" hangingPunct="1">
                <a:lnSpc>
                  <a:spcPct val="84000"/>
                </a:lnSpc>
                <a:buClr>
                  <a:srgbClr val="CC0000"/>
                </a:buClr>
                <a:buFont typeface="Wingdings" panose="05000000000000000000" pitchFamily="2" charset="2"/>
                <a:buNone/>
              </a:pPr>
              <a:endParaRPr kumimoji="0" lang="zh-CN" altLang="en-US" sz="1600">
                <a:latin typeface="Wingdings" panose="05000000000000000000" pitchFamily="2" charset="2"/>
              </a:endParaRPr>
            </a:p>
          </p:txBody>
        </p:sp>
        <p:sp>
          <p:nvSpPr>
            <p:cNvPr id="15378" name="Rectangle 13"/>
            <p:cNvSpPr>
              <a:spLocks noChangeArrowheads="1"/>
            </p:cNvSpPr>
            <p:nvPr/>
          </p:nvSpPr>
          <p:spPr bwMode="auto">
            <a:xfrm>
              <a:off x="4149" y="2250"/>
              <a:ext cx="589" cy="408"/>
            </a:xfrm>
            <a:prstGeom prst="rect">
              <a:avLst/>
            </a:prstGeom>
            <a:solidFill>
              <a:srgbClr val="FFFFCC"/>
            </a:solidFill>
            <a:ln w="6350">
              <a:solidFill>
                <a:srgbClr val="996600"/>
              </a:solidFill>
              <a:miter lim="800000"/>
            </a:ln>
          </p:spPr>
          <p:txBody>
            <a:bodyPr wrap="none" anchor="ct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eaLnBrk="1" hangingPunct="1">
                <a:lnSpc>
                  <a:spcPct val="84000"/>
                </a:lnSpc>
                <a:buClr>
                  <a:srgbClr val="CC0000"/>
                </a:buClr>
                <a:buFont typeface="Wingdings" panose="05000000000000000000" pitchFamily="2" charset="2"/>
                <a:buNone/>
              </a:pPr>
              <a:endParaRPr kumimoji="0" lang="zh-CN" altLang="en-US" sz="1600">
                <a:latin typeface="Wingdings" panose="05000000000000000000" pitchFamily="2" charset="2"/>
              </a:endParaRPr>
            </a:p>
          </p:txBody>
        </p:sp>
        <p:sp>
          <p:nvSpPr>
            <p:cNvPr id="15379" name="Rectangle 14"/>
            <p:cNvSpPr>
              <a:spLocks noChangeArrowheads="1"/>
            </p:cNvSpPr>
            <p:nvPr/>
          </p:nvSpPr>
          <p:spPr bwMode="auto">
            <a:xfrm>
              <a:off x="3877" y="1842"/>
              <a:ext cx="589" cy="408"/>
            </a:xfrm>
            <a:prstGeom prst="rect">
              <a:avLst/>
            </a:prstGeom>
            <a:solidFill>
              <a:srgbClr val="FFFFCC"/>
            </a:solidFill>
            <a:ln w="6350">
              <a:solidFill>
                <a:srgbClr val="996600"/>
              </a:solidFill>
              <a:miter lim="800000"/>
            </a:ln>
          </p:spPr>
          <p:txBody>
            <a:bodyPr wrap="none" anchor="ct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eaLnBrk="1" hangingPunct="1">
                <a:lnSpc>
                  <a:spcPct val="84000"/>
                </a:lnSpc>
                <a:buClr>
                  <a:srgbClr val="CC0000"/>
                </a:buClr>
                <a:buFont typeface="Wingdings" panose="05000000000000000000" pitchFamily="2" charset="2"/>
                <a:buNone/>
              </a:pPr>
              <a:endParaRPr kumimoji="0" lang="zh-CN" altLang="en-US" sz="1600">
                <a:latin typeface="Wingdings" panose="05000000000000000000" pitchFamily="2" charset="2"/>
              </a:endParaRPr>
            </a:p>
          </p:txBody>
        </p:sp>
        <p:sp>
          <p:nvSpPr>
            <p:cNvPr id="15380" name="Rectangle 15"/>
            <p:cNvSpPr>
              <a:spLocks noChangeArrowheads="1"/>
            </p:cNvSpPr>
            <p:nvPr/>
          </p:nvSpPr>
          <p:spPr bwMode="auto">
            <a:xfrm>
              <a:off x="4150" y="3067"/>
              <a:ext cx="589" cy="408"/>
            </a:xfrm>
            <a:prstGeom prst="rect">
              <a:avLst/>
            </a:prstGeom>
            <a:solidFill>
              <a:srgbClr val="FFFFCC"/>
            </a:solidFill>
            <a:ln w="6350">
              <a:solidFill>
                <a:srgbClr val="996600"/>
              </a:solidFill>
              <a:miter lim="800000"/>
            </a:ln>
          </p:spPr>
          <p:txBody>
            <a:bodyPr wrap="none" anchor="ct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eaLnBrk="1" hangingPunct="1">
                <a:lnSpc>
                  <a:spcPct val="84000"/>
                </a:lnSpc>
                <a:buClr>
                  <a:srgbClr val="CC0000"/>
                </a:buClr>
                <a:buFont typeface="Wingdings" panose="05000000000000000000" pitchFamily="2" charset="2"/>
                <a:buNone/>
              </a:pPr>
              <a:endParaRPr kumimoji="0" lang="zh-CN" altLang="en-US" sz="1600">
                <a:latin typeface="Wingdings" panose="05000000000000000000" pitchFamily="2" charset="2"/>
              </a:endParaRPr>
            </a:p>
          </p:txBody>
        </p:sp>
        <p:sp>
          <p:nvSpPr>
            <p:cNvPr id="15381" name="Rectangle 16"/>
            <p:cNvSpPr>
              <a:spLocks noChangeArrowheads="1"/>
            </p:cNvSpPr>
            <p:nvPr/>
          </p:nvSpPr>
          <p:spPr bwMode="auto">
            <a:xfrm>
              <a:off x="4740" y="3067"/>
              <a:ext cx="589" cy="408"/>
            </a:xfrm>
            <a:prstGeom prst="rect">
              <a:avLst/>
            </a:prstGeom>
            <a:solidFill>
              <a:srgbClr val="FFFFCC"/>
            </a:solidFill>
            <a:ln w="6350">
              <a:solidFill>
                <a:srgbClr val="996600"/>
              </a:solidFill>
              <a:miter lim="800000"/>
            </a:ln>
          </p:spPr>
          <p:txBody>
            <a:bodyPr wrap="none" anchor="ct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eaLnBrk="1" hangingPunct="1">
                <a:lnSpc>
                  <a:spcPct val="84000"/>
                </a:lnSpc>
                <a:buClr>
                  <a:srgbClr val="CC0000"/>
                </a:buClr>
                <a:buFont typeface="Wingdings" panose="05000000000000000000" pitchFamily="2" charset="2"/>
                <a:buNone/>
              </a:pPr>
              <a:endParaRPr kumimoji="0" lang="zh-CN" altLang="en-US" sz="1600">
                <a:latin typeface="Wingdings" panose="05000000000000000000" pitchFamily="2" charset="2"/>
              </a:endParaRPr>
            </a:p>
          </p:txBody>
        </p:sp>
        <p:sp>
          <p:nvSpPr>
            <p:cNvPr id="15382" name="Rectangle 17"/>
            <p:cNvSpPr>
              <a:spLocks noChangeArrowheads="1"/>
            </p:cNvSpPr>
            <p:nvPr/>
          </p:nvSpPr>
          <p:spPr bwMode="auto">
            <a:xfrm>
              <a:off x="3561" y="3067"/>
              <a:ext cx="589" cy="408"/>
            </a:xfrm>
            <a:prstGeom prst="rect">
              <a:avLst/>
            </a:prstGeom>
            <a:solidFill>
              <a:srgbClr val="FFFFCC"/>
            </a:solidFill>
            <a:ln w="6350">
              <a:solidFill>
                <a:srgbClr val="996600"/>
              </a:solidFill>
              <a:miter lim="800000"/>
            </a:ln>
          </p:spPr>
          <p:txBody>
            <a:bodyPr wrap="none" anchor="ct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eaLnBrk="1" hangingPunct="1">
                <a:lnSpc>
                  <a:spcPct val="84000"/>
                </a:lnSpc>
                <a:buClr>
                  <a:srgbClr val="CC0000"/>
                </a:buClr>
                <a:buFont typeface="Wingdings" panose="05000000000000000000" pitchFamily="2" charset="2"/>
                <a:buNone/>
              </a:pPr>
              <a:endParaRPr kumimoji="0" lang="zh-CN" altLang="en-US" sz="1600">
                <a:latin typeface="Wingdings" panose="05000000000000000000" pitchFamily="2" charset="2"/>
              </a:endParaRPr>
            </a:p>
          </p:txBody>
        </p:sp>
        <p:sp>
          <p:nvSpPr>
            <p:cNvPr id="15383" name="Rectangle 18"/>
            <p:cNvSpPr>
              <a:spLocks noChangeArrowheads="1"/>
            </p:cNvSpPr>
            <p:nvPr/>
          </p:nvSpPr>
          <p:spPr bwMode="auto">
            <a:xfrm>
              <a:off x="2972" y="3067"/>
              <a:ext cx="589" cy="408"/>
            </a:xfrm>
            <a:prstGeom prst="rect">
              <a:avLst/>
            </a:prstGeom>
            <a:solidFill>
              <a:srgbClr val="FFFFCC"/>
            </a:solidFill>
            <a:ln w="6350">
              <a:solidFill>
                <a:srgbClr val="996600"/>
              </a:solidFill>
              <a:miter lim="800000"/>
            </a:ln>
          </p:spPr>
          <p:txBody>
            <a:bodyPr wrap="none" anchor="ct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eaLnBrk="1" hangingPunct="1">
                <a:lnSpc>
                  <a:spcPct val="84000"/>
                </a:lnSpc>
                <a:buClr>
                  <a:srgbClr val="CC0000"/>
                </a:buClr>
                <a:buFont typeface="Wingdings" panose="05000000000000000000" pitchFamily="2" charset="2"/>
                <a:buNone/>
              </a:pPr>
              <a:endParaRPr kumimoji="0" lang="zh-CN" altLang="en-US" sz="1600">
                <a:latin typeface="Wingdings" panose="05000000000000000000" pitchFamily="2" charset="2"/>
              </a:endParaRPr>
            </a:p>
          </p:txBody>
        </p:sp>
      </p:grpSp>
      <p:sp>
        <p:nvSpPr>
          <p:cNvPr id="15370" name="AutoShape 19"/>
          <p:cNvSpPr>
            <a:spLocks noChangeArrowheads="1"/>
          </p:cNvSpPr>
          <p:nvPr/>
        </p:nvSpPr>
        <p:spPr bwMode="auto">
          <a:xfrm>
            <a:off x="1084263" y="4827588"/>
            <a:ext cx="2292350" cy="509587"/>
          </a:xfrm>
          <a:prstGeom prst="bracketPair">
            <a:avLst>
              <a:gd name="adj" fmla="val 16667"/>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Char char="•"/>
              <a:defRPr kumimoji="1"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kumimoji="1"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kumimoji="1"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kumimoji="1"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buFontTx/>
              <a:buNone/>
            </a:pPr>
            <a:r>
              <a:rPr kumimoji="0" lang="zh-CN" altLang="en-AU" sz="2400" b="1">
                <a:solidFill>
                  <a:srgbClr val="404040"/>
                </a:solidFill>
              </a:rPr>
              <a:t>目标</a:t>
            </a:r>
            <a:endParaRPr kumimoji="0" lang="zh-CN" altLang="en-AU" sz="2400" b="1">
              <a:solidFill>
                <a:srgbClr val="404040"/>
              </a:solidFill>
            </a:endParaRPr>
          </a:p>
        </p:txBody>
      </p:sp>
      <p:sp>
        <p:nvSpPr>
          <p:cNvPr id="12299" name="AutoShape 20"/>
          <p:cNvSpPr>
            <a:spLocks noChangeArrowheads="1"/>
          </p:cNvSpPr>
          <p:nvPr/>
        </p:nvSpPr>
        <p:spPr bwMode="auto">
          <a:xfrm>
            <a:off x="1023938" y="3849688"/>
            <a:ext cx="2406650" cy="509587"/>
          </a:xfrm>
          <a:prstGeom prst="bracketPair">
            <a:avLst>
              <a:gd name="adj" fmla="val 16667"/>
            </a:avLst>
          </a:prstGeom>
          <a:noFill/>
          <a:ln w="28575">
            <a:solidFill>
              <a:schemeClr val="tx1"/>
            </a:solidFill>
            <a:round/>
          </a:ln>
        </p:spPr>
        <p:txBody>
          <a:bodyPr anchor="ctr">
            <a:spAutoFit/>
          </a:bodyPr>
          <a:lstStyle/>
          <a:p>
            <a:pPr algn="ctr" eaLnBrk="1" hangingPunct="1">
              <a:spcBef>
                <a:spcPct val="50000"/>
              </a:spcBef>
              <a:buFont typeface="Wingdings" panose="05000000000000000000" charset="0"/>
              <a:buNone/>
              <a:defRPr/>
            </a:pPr>
            <a:r>
              <a:rPr lang="zh-CN" altLang="en-AU" sz="2400" b="1" dirty="0">
                <a:solidFill>
                  <a:schemeClr val="tx1">
                    <a:lumMod val="75000"/>
                    <a:lumOff val="25000"/>
                  </a:schemeClr>
                </a:solidFill>
                <a:latin typeface="Arial" panose="020B0604020202020204" pitchFamily="34" charset="0"/>
                <a:ea typeface="宋体" panose="02010600030101010101" pitchFamily="2" charset="-122"/>
                <a:cs typeface="宋体" panose="02010600030101010101" pitchFamily="2" charset="-122"/>
              </a:rPr>
              <a:t>现实</a:t>
            </a:r>
            <a:endParaRPr lang="zh-CN" altLang="en-AU" sz="2400" b="1" dirty="0">
              <a:solidFill>
                <a:schemeClr val="tx1">
                  <a:lumMod val="75000"/>
                  <a:lumOff val="25000"/>
                </a:schemeClr>
              </a:solidFill>
              <a:latin typeface="Arial" panose="020B0604020202020204" pitchFamily="34" charset="0"/>
              <a:ea typeface="宋体" panose="02010600030101010101" pitchFamily="2" charset="-122"/>
              <a:cs typeface="宋体" panose="02010600030101010101" pitchFamily="2" charset="-122"/>
            </a:endParaRPr>
          </a:p>
        </p:txBody>
      </p:sp>
      <p:sp>
        <p:nvSpPr>
          <p:cNvPr id="12300" name="AutoShape 21"/>
          <p:cNvSpPr>
            <a:spLocks noChangeArrowheads="1"/>
          </p:cNvSpPr>
          <p:nvPr/>
        </p:nvSpPr>
        <p:spPr bwMode="auto">
          <a:xfrm>
            <a:off x="5259388" y="4938713"/>
            <a:ext cx="2627312" cy="509587"/>
          </a:xfrm>
          <a:prstGeom prst="bracketPair">
            <a:avLst>
              <a:gd name="adj" fmla="val 16667"/>
            </a:avLst>
          </a:prstGeom>
          <a:noFill/>
          <a:ln w="28575">
            <a:solidFill>
              <a:schemeClr val="tx1"/>
            </a:solidFill>
            <a:round/>
          </a:ln>
        </p:spPr>
        <p:txBody>
          <a:bodyPr anchor="ctr">
            <a:spAutoFit/>
          </a:bodyPr>
          <a:lstStyle/>
          <a:p>
            <a:pPr algn="ctr" eaLnBrk="1" hangingPunct="1">
              <a:spcBef>
                <a:spcPct val="50000"/>
              </a:spcBef>
              <a:defRPr/>
            </a:pPr>
            <a:r>
              <a:rPr lang="zh-CN" altLang="en-AU" sz="2400" b="1" dirty="0">
                <a:solidFill>
                  <a:schemeClr val="tx1">
                    <a:lumMod val="75000"/>
                    <a:lumOff val="25000"/>
                  </a:schemeClr>
                </a:solidFill>
                <a:latin typeface="Arial" panose="020B0604020202020204" pitchFamily="34" charset="0"/>
                <a:ea typeface="宋体" panose="02010600030101010101" pitchFamily="2" charset="-122"/>
                <a:cs typeface="宋体" panose="02010600030101010101" pitchFamily="2" charset="-122"/>
              </a:rPr>
              <a:t>选择</a:t>
            </a:r>
            <a:endParaRPr lang="zh-CN" altLang="en-AU" sz="2400" b="1" dirty="0">
              <a:solidFill>
                <a:schemeClr val="tx1">
                  <a:lumMod val="75000"/>
                  <a:lumOff val="25000"/>
                </a:schemeClr>
              </a:solidFill>
              <a:latin typeface="Arial" panose="020B0604020202020204" pitchFamily="34" charset="0"/>
              <a:ea typeface="宋体" panose="02010600030101010101" pitchFamily="2" charset="-122"/>
              <a:cs typeface="宋体" panose="02010600030101010101" pitchFamily="2" charset="-122"/>
            </a:endParaRPr>
          </a:p>
        </p:txBody>
      </p:sp>
      <p:sp>
        <p:nvSpPr>
          <p:cNvPr id="12301" name="AutoShape 22"/>
          <p:cNvSpPr>
            <a:spLocks noChangeArrowheads="1"/>
          </p:cNvSpPr>
          <p:nvPr/>
        </p:nvSpPr>
        <p:spPr bwMode="auto">
          <a:xfrm>
            <a:off x="5589588" y="3684588"/>
            <a:ext cx="1976437" cy="509587"/>
          </a:xfrm>
          <a:prstGeom prst="bracketPair">
            <a:avLst>
              <a:gd name="adj" fmla="val 16667"/>
            </a:avLst>
          </a:prstGeom>
          <a:noFill/>
          <a:ln w="28575">
            <a:solidFill>
              <a:schemeClr val="tx1"/>
            </a:solidFill>
            <a:round/>
          </a:ln>
        </p:spPr>
        <p:txBody>
          <a:bodyPr anchor="ctr">
            <a:spAutoFit/>
          </a:bodyPr>
          <a:lstStyle/>
          <a:p>
            <a:pPr algn="ctr" eaLnBrk="1" hangingPunct="1">
              <a:spcBef>
                <a:spcPct val="50000"/>
              </a:spcBef>
              <a:buFont typeface="Wingdings" panose="05000000000000000000" charset="0"/>
              <a:buNone/>
              <a:defRPr/>
            </a:pPr>
            <a:r>
              <a:rPr lang="zh-CN" altLang="en-AU" sz="2400" b="1" dirty="0">
                <a:solidFill>
                  <a:schemeClr val="tx1">
                    <a:lumMod val="75000"/>
                    <a:lumOff val="25000"/>
                  </a:schemeClr>
                </a:solidFill>
                <a:latin typeface="Arial" panose="020B0604020202020204" pitchFamily="34" charset="0"/>
                <a:ea typeface="宋体" panose="02010600030101010101" pitchFamily="2" charset="-122"/>
                <a:cs typeface="宋体" panose="02010600030101010101" pitchFamily="2" charset="-122"/>
              </a:rPr>
              <a:t>意愿</a:t>
            </a:r>
            <a:endParaRPr lang="zh-CN" altLang="en-AU" sz="2400" b="1" dirty="0">
              <a:solidFill>
                <a:schemeClr val="tx1">
                  <a:lumMod val="75000"/>
                  <a:lumOff val="25000"/>
                </a:schemeClr>
              </a:solidFill>
              <a:latin typeface="Arial" panose="020B0604020202020204" pitchFamily="34" charset="0"/>
              <a:ea typeface="宋体" panose="02010600030101010101" pitchFamily="2" charset="-122"/>
              <a:cs typeface="宋体" panose="02010600030101010101" pitchFamily="2" charset="-122"/>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组合 1"/>
          <p:cNvGrpSpPr/>
          <p:nvPr/>
        </p:nvGrpSpPr>
        <p:grpSpPr bwMode="auto">
          <a:xfrm>
            <a:off x="539750" y="2060575"/>
            <a:ext cx="8135938" cy="3600450"/>
            <a:chOff x="2014031" y="3636712"/>
            <a:chExt cx="5688173" cy="640459"/>
          </a:xfrm>
        </p:grpSpPr>
        <p:sp>
          <p:nvSpPr>
            <p:cNvPr id="5" name="圆角矩形 4"/>
            <p:cNvSpPr/>
            <p:nvPr/>
          </p:nvSpPr>
          <p:spPr>
            <a:xfrm>
              <a:off x="2014031" y="3636712"/>
              <a:ext cx="5688173" cy="640459"/>
            </a:xfrm>
            <a:prstGeom prst="roundRect">
              <a:avLst>
                <a:gd name="adj" fmla="val 4030"/>
              </a:avLst>
            </a:prstGeom>
            <a:solidFill>
              <a:srgbClr val="EEECE1">
                <a:lumMod val="75000"/>
              </a:srgbClr>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a:solidFill>
                  <a:sysClr val="windowText" lastClr="000000"/>
                </a:solidFill>
                <a:latin typeface="Calibri" panose="020F0502020204030204"/>
                <a:ea typeface="宋体" panose="02010600030101010101" pitchFamily="2" charset="-122"/>
              </a:endParaRPr>
            </a:p>
          </p:txBody>
        </p:sp>
        <p:sp>
          <p:nvSpPr>
            <p:cNvPr id="6" name="圆角矩形 5"/>
            <p:cNvSpPr/>
            <p:nvPr/>
          </p:nvSpPr>
          <p:spPr>
            <a:xfrm>
              <a:off x="2083954" y="3660150"/>
              <a:ext cx="5548326" cy="593582"/>
            </a:xfrm>
            <a:prstGeom prst="roundRect">
              <a:avLst>
                <a:gd name="adj" fmla="val 4030"/>
              </a:avLst>
            </a:prstGeom>
            <a:noFill/>
            <a:ln w="3175" cap="flat" cmpd="sng" algn="ctr">
              <a:solidFill>
                <a:srgbClr val="EEECE1">
                  <a:lumMod val="50000"/>
                </a:srgbClr>
              </a:solidFill>
              <a:prstDash val="sysDash"/>
            </a:ln>
            <a:effectLst/>
          </p:spPr>
          <p:txBody>
            <a:bodyPr anchor="ctr"/>
            <a:lstStyle/>
            <a:p>
              <a:pPr algn="ctr" eaLnBrk="1" fontAlgn="auto" hangingPunct="1">
                <a:spcBef>
                  <a:spcPts val="0"/>
                </a:spcBef>
                <a:spcAft>
                  <a:spcPts val="0"/>
                </a:spcAft>
                <a:defRPr/>
              </a:pPr>
              <a:endParaRPr lang="zh-CN" altLang="en-US" sz="1400" kern="0">
                <a:solidFill>
                  <a:sysClr val="windowText" lastClr="000000"/>
                </a:solidFill>
                <a:latin typeface="Calibri" panose="020F0502020204030204"/>
                <a:ea typeface="宋体" panose="02010600030101010101" pitchFamily="2" charset="-122"/>
              </a:endParaRPr>
            </a:p>
          </p:txBody>
        </p:sp>
      </p:grpSp>
      <p:sp>
        <p:nvSpPr>
          <p:cNvPr id="17411" name="Rectangle 2"/>
          <p:cNvSpPr>
            <a:spLocks noGrp="1" noChangeArrowheads="1"/>
          </p:cNvSpPr>
          <p:nvPr>
            <p:ph type="title"/>
          </p:nvPr>
        </p:nvSpPr>
        <p:spPr>
          <a:xfrm>
            <a:off x="415925" y="454025"/>
            <a:ext cx="8229600" cy="1143000"/>
          </a:xfrm>
        </p:spPr>
        <p:txBody>
          <a:bodyPr/>
          <a:lstStyle/>
          <a:p>
            <a:pPr eaLnBrk="1" hangingPunct="1"/>
            <a:r>
              <a:rPr kumimoji="0" lang="en-US" altLang="zh-CN" sz="3600">
                <a:solidFill>
                  <a:schemeClr val="bg1"/>
                </a:solidFill>
                <a:latin typeface="微软雅黑" panose="020B0503020204020204" pitchFamily="34" charset="-122"/>
                <a:ea typeface="微软雅黑" panose="020B0503020204020204" pitchFamily="34" charset="-122"/>
              </a:rPr>
              <a:t>Goal:</a:t>
            </a:r>
            <a:r>
              <a:rPr kumimoji="0" lang="zh-CN" altLang="en-US" sz="3600">
                <a:solidFill>
                  <a:schemeClr val="bg1"/>
                </a:solidFill>
                <a:latin typeface="微软雅黑" panose="020B0503020204020204" pitchFamily="34" charset="-122"/>
                <a:ea typeface="微软雅黑" panose="020B0503020204020204" pitchFamily="34" charset="-122"/>
              </a:rPr>
              <a:t>目标设定的常用问题</a:t>
            </a:r>
            <a:endParaRPr kumimoji="0" lang="zh-CN" altLang="en-US" sz="3600">
              <a:solidFill>
                <a:schemeClr val="bg1"/>
              </a:solidFill>
              <a:latin typeface="微软雅黑" panose="020B0503020204020204" pitchFamily="34" charset="-122"/>
              <a:ea typeface="微软雅黑" panose="020B0503020204020204" pitchFamily="34" charset="-122"/>
            </a:endParaRPr>
          </a:p>
        </p:txBody>
      </p:sp>
      <p:sp>
        <p:nvSpPr>
          <p:cNvPr id="17412" name="Rectangle 3"/>
          <p:cNvSpPr>
            <a:spLocks noGrp="1" noChangeArrowheads="1"/>
          </p:cNvSpPr>
          <p:nvPr>
            <p:ph type="body" idx="1"/>
          </p:nvPr>
        </p:nvSpPr>
        <p:spPr>
          <a:xfrm>
            <a:off x="827088" y="2392363"/>
            <a:ext cx="5556250" cy="2981325"/>
          </a:xfrm>
        </p:spPr>
        <p:txBody>
          <a:bodyPr/>
          <a:lstStyle/>
          <a:p>
            <a:pPr eaLnBrk="1" hangingPunct="1">
              <a:lnSpc>
                <a:spcPct val="150000"/>
              </a:lnSpc>
            </a:pPr>
            <a:r>
              <a:rPr kumimoji="0" lang="zh-CN" altLang="en-US" sz="1800">
                <a:latin typeface="微软雅黑" panose="020B0503020204020204" pitchFamily="34" charset="-122"/>
                <a:ea typeface="微软雅黑" panose="020B0503020204020204" pitchFamily="34" charset="-122"/>
              </a:rPr>
              <a:t>你的目标是什么？</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如果你知道答案的话，那是什么？</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具体的目标是什么？</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什么时候实现？</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实现目标的标志是什么？</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如果需要量化的话，拿什么量化你的目标？</a:t>
            </a:r>
            <a:endParaRPr kumimoji="0" lang="zh-CN" altLang="en-US" sz="1800">
              <a:latin typeface="微软雅黑" panose="020B0503020204020204" pitchFamily="34" charset="-122"/>
              <a:ea typeface="微软雅黑" panose="020B0503020204020204" pitchFamily="34"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组合 1"/>
          <p:cNvGrpSpPr/>
          <p:nvPr/>
        </p:nvGrpSpPr>
        <p:grpSpPr bwMode="auto">
          <a:xfrm>
            <a:off x="525463" y="1489075"/>
            <a:ext cx="8137525" cy="4967288"/>
            <a:chOff x="2014031" y="3636712"/>
            <a:chExt cx="5688173" cy="640459"/>
          </a:xfrm>
        </p:grpSpPr>
        <p:sp>
          <p:nvSpPr>
            <p:cNvPr id="5" name="圆角矩形 4"/>
            <p:cNvSpPr/>
            <p:nvPr/>
          </p:nvSpPr>
          <p:spPr>
            <a:xfrm>
              <a:off x="2014031" y="3636712"/>
              <a:ext cx="5688173" cy="640459"/>
            </a:xfrm>
            <a:prstGeom prst="roundRect">
              <a:avLst>
                <a:gd name="adj" fmla="val 4030"/>
              </a:avLst>
            </a:prstGeom>
            <a:solidFill>
              <a:srgbClr val="EEECE1">
                <a:lumMod val="75000"/>
              </a:srgbClr>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a:solidFill>
                  <a:sysClr val="windowText" lastClr="000000"/>
                </a:solidFill>
                <a:latin typeface="Calibri" panose="020F0502020204030204"/>
                <a:ea typeface="宋体" panose="02010600030101010101" pitchFamily="2" charset="-122"/>
              </a:endParaRPr>
            </a:p>
          </p:txBody>
        </p:sp>
        <p:sp>
          <p:nvSpPr>
            <p:cNvPr id="6" name="圆角矩形 5"/>
            <p:cNvSpPr/>
            <p:nvPr/>
          </p:nvSpPr>
          <p:spPr>
            <a:xfrm>
              <a:off x="2083940" y="3660046"/>
              <a:ext cx="5548354" cy="593791"/>
            </a:xfrm>
            <a:prstGeom prst="roundRect">
              <a:avLst>
                <a:gd name="adj" fmla="val 4030"/>
              </a:avLst>
            </a:prstGeom>
            <a:noFill/>
            <a:ln w="3175" cap="flat" cmpd="sng" algn="ctr">
              <a:solidFill>
                <a:srgbClr val="EEECE1">
                  <a:lumMod val="50000"/>
                </a:srgbClr>
              </a:solidFill>
              <a:prstDash val="sysDash"/>
            </a:ln>
            <a:effectLst/>
          </p:spPr>
          <p:txBody>
            <a:bodyPr anchor="ctr"/>
            <a:lstStyle/>
            <a:p>
              <a:pPr algn="ctr" eaLnBrk="1" fontAlgn="auto" hangingPunct="1">
                <a:spcBef>
                  <a:spcPts val="0"/>
                </a:spcBef>
                <a:spcAft>
                  <a:spcPts val="0"/>
                </a:spcAft>
                <a:defRPr/>
              </a:pPr>
              <a:endParaRPr lang="zh-CN" altLang="en-US" sz="1400" kern="0">
                <a:solidFill>
                  <a:sysClr val="windowText" lastClr="000000"/>
                </a:solidFill>
                <a:latin typeface="Calibri" panose="020F0502020204030204"/>
                <a:ea typeface="宋体" panose="02010600030101010101" pitchFamily="2" charset="-122"/>
              </a:endParaRPr>
            </a:p>
          </p:txBody>
        </p:sp>
      </p:grpSp>
      <p:sp>
        <p:nvSpPr>
          <p:cNvPr id="18435" name="Rectangle 2"/>
          <p:cNvSpPr>
            <a:spLocks noGrp="1" noChangeArrowheads="1"/>
          </p:cNvSpPr>
          <p:nvPr>
            <p:ph type="title"/>
          </p:nvPr>
        </p:nvSpPr>
        <p:spPr>
          <a:xfrm>
            <a:off x="430213" y="441325"/>
            <a:ext cx="8229600" cy="1143000"/>
          </a:xfrm>
        </p:spPr>
        <p:txBody>
          <a:bodyPr/>
          <a:lstStyle/>
          <a:p>
            <a:pPr eaLnBrk="1" hangingPunct="1"/>
            <a:r>
              <a:rPr kumimoji="0" lang="en-US" altLang="zh-CN" sz="3200">
                <a:solidFill>
                  <a:srgbClr val="FFFFFF"/>
                </a:solidFill>
                <a:latin typeface="微软雅黑" panose="020B0503020204020204" pitchFamily="34" charset="-122"/>
                <a:ea typeface="微软雅黑" panose="020B0503020204020204" pitchFamily="34" charset="-122"/>
              </a:rPr>
              <a:t>Reality:</a:t>
            </a:r>
            <a:r>
              <a:rPr kumimoji="0" lang="zh-CN" altLang="en-US" sz="3200">
                <a:solidFill>
                  <a:srgbClr val="FFFFFF"/>
                </a:solidFill>
                <a:latin typeface="微软雅黑" panose="020B0503020204020204" pitchFamily="34" charset="-122"/>
                <a:ea typeface="微软雅黑" panose="020B0503020204020204" pitchFamily="34" charset="-122"/>
              </a:rPr>
              <a:t>关于现状的常用问题</a:t>
            </a:r>
            <a:endParaRPr kumimoji="0" lang="zh-CN" altLang="en-US" sz="3200">
              <a:solidFill>
                <a:srgbClr val="FFFFFF"/>
              </a:solidFill>
              <a:latin typeface="微软雅黑" panose="020B0503020204020204" pitchFamily="34" charset="-122"/>
              <a:ea typeface="微软雅黑" panose="020B0503020204020204" pitchFamily="34" charset="-122"/>
            </a:endParaRPr>
          </a:p>
        </p:txBody>
      </p:sp>
      <p:sp>
        <p:nvSpPr>
          <p:cNvPr id="18436" name="Rectangle 3"/>
          <p:cNvSpPr>
            <a:spLocks noGrp="1" noChangeArrowheads="1"/>
          </p:cNvSpPr>
          <p:nvPr>
            <p:ph type="body" idx="1"/>
          </p:nvPr>
        </p:nvSpPr>
        <p:spPr>
          <a:xfrm>
            <a:off x="914400" y="1693863"/>
            <a:ext cx="5745163" cy="4525962"/>
          </a:xfrm>
        </p:spPr>
        <p:txBody>
          <a:bodyPr/>
          <a:lstStyle/>
          <a:p>
            <a:pPr eaLnBrk="1" hangingPunct="1">
              <a:lnSpc>
                <a:spcPct val="120000"/>
              </a:lnSpc>
            </a:pPr>
            <a:r>
              <a:rPr kumimoji="0" lang="zh-CN" altLang="en-US" sz="1800">
                <a:latin typeface="微软雅黑" panose="020B0503020204020204" pitchFamily="34" charset="-122"/>
                <a:ea typeface="微软雅黑" panose="020B0503020204020204" pitchFamily="34" charset="-122"/>
              </a:rPr>
              <a:t>目前的状况怎样？</a:t>
            </a:r>
            <a:endParaRPr kumimoji="0" lang="zh-CN" altLang="en-US" sz="1800">
              <a:latin typeface="微软雅黑" panose="020B0503020204020204" pitchFamily="34" charset="-122"/>
              <a:ea typeface="微软雅黑" panose="020B0503020204020204" pitchFamily="34" charset="-122"/>
            </a:endParaRPr>
          </a:p>
          <a:p>
            <a:pPr eaLnBrk="1" hangingPunct="1">
              <a:lnSpc>
                <a:spcPct val="120000"/>
              </a:lnSpc>
            </a:pPr>
            <a:r>
              <a:rPr kumimoji="0" lang="zh-CN" altLang="en-US" sz="1800">
                <a:latin typeface="微软雅黑" panose="020B0503020204020204" pitchFamily="34" charset="-122"/>
                <a:ea typeface="微软雅黑" panose="020B0503020204020204" pitchFamily="34" charset="-122"/>
              </a:rPr>
              <a:t>你如何知道这是准确的信息？</a:t>
            </a:r>
            <a:endParaRPr kumimoji="0" lang="zh-CN" altLang="en-US" sz="1800">
              <a:latin typeface="微软雅黑" panose="020B0503020204020204" pitchFamily="34" charset="-122"/>
              <a:ea typeface="微软雅黑" panose="020B0503020204020204" pitchFamily="34" charset="-122"/>
            </a:endParaRPr>
          </a:p>
          <a:p>
            <a:pPr eaLnBrk="1" hangingPunct="1">
              <a:lnSpc>
                <a:spcPct val="120000"/>
              </a:lnSpc>
            </a:pPr>
            <a:r>
              <a:rPr kumimoji="0" lang="zh-CN" altLang="en-US" sz="1800">
                <a:latin typeface="微软雅黑" panose="020B0503020204020204" pitchFamily="34" charset="-122"/>
                <a:ea typeface="微软雅黑" panose="020B0503020204020204" pitchFamily="34" charset="-122"/>
              </a:rPr>
              <a:t>这是什么时候发生的？</a:t>
            </a:r>
            <a:endParaRPr kumimoji="0" lang="zh-CN" altLang="en-US" sz="1800">
              <a:latin typeface="微软雅黑" panose="020B0503020204020204" pitchFamily="34" charset="-122"/>
              <a:ea typeface="微软雅黑" panose="020B0503020204020204" pitchFamily="34" charset="-122"/>
            </a:endParaRPr>
          </a:p>
          <a:p>
            <a:pPr eaLnBrk="1" hangingPunct="1">
              <a:lnSpc>
                <a:spcPct val="120000"/>
              </a:lnSpc>
            </a:pPr>
            <a:r>
              <a:rPr kumimoji="0" lang="zh-CN" altLang="en-US" sz="1800">
                <a:latin typeface="微软雅黑" panose="020B0503020204020204" pitchFamily="34" charset="-122"/>
                <a:ea typeface="微软雅黑" panose="020B0503020204020204" pitchFamily="34" charset="-122"/>
              </a:rPr>
              <a:t>这种情况发生的频率如何？</a:t>
            </a:r>
            <a:endParaRPr kumimoji="0" lang="zh-CN" altLang="en-US" sz="1800">
              <a:latin typeface="微软雅黑" panose="020B0503020204020204" pitchFamily="34" charset="-122"/>
              <a:ea typeface="微软雅黑" panose="020B0503020204020204" pitchFamily="34" charset="-122"/>
            </a:endParaRPr>
          </a:p>
          <a:p>
            <a:pPr eaLnBrk="1" hangingPunct="1">
              <a:lnSpc>
                <a:spcPct val="120000"/>
              </a:lnSpc>
            </a:pPr>
            <a:r>
              <a:rPr kumimoji="0" lang="zh-CN" altLang="en-US" sz="1800">
                <a:latin typeface="微软雅黑" panose="020B0503020204020204" pitchFamily="34" charset="-122"/>
                <a:ea typeface="微软雅黑" panose="020B0503020204020204" pitchFamily="34" charset="-122"/>
              </a:rPr>
              <a:t>你都做了些什么去实现目标？</a:t>
            </a:r>
            <a:endParaRPr kumimoji="0" lang="zh-CN" altLang="en-US" sz="1800">
              <a:latin typeface="微软雅黑" panose="020B0503020204020204" pitchFamily="34" charset="-122"/>
              <a:ea typeface="微软雅黑" panose="020B0503020204020204" pitchFamily="34" charset="-122"/>
            </a:endParaRPr>
          </a:p>
          <a:p>
            <a:pPr eaLnBrk="1" hangingPunct="1">
              <a:lnSpc>
                <a:spcPct val="120000"/>
              </a:lnSpc>
            </a:pPr>
            <a:r>
              <a:rPr kumimoji="0" lang="zh-CN" altLang="en-US" sz="1800">
                <a:latin typeface="微软雅黑" panose="020B0503020204020204" pitchFamily="34" charset="-122"/>
                <a:ea typeface="微软雅黑" panose="020B0503020204020204" pitchFamily="34" charset="-122"/>
              </a:rPr>
              <a:t>都有谁和此相关？他们分别是什么态度？</a:t>
            </a:r>
            <a:endParaRPr kumimoji="0" lang="zh-CN" altLang="en-US" sz="1800">
              <a:latin typeface="微软雅黑" panose="020B0503020204020204" pitchFamily="34" charset="-122"/>
              <a:ea typeface="微软雅黑" panose="020B0503020204020204" pitchFamily="34" charset="-122"/>
            </a:endParaRPr>
          </a:p>
          <a:p>
            <a:pPr eaLnBrk="1" hangingPunct="1">
              <a:lnSpc>
                <a:spcPct val="120000"/>
              </a:lnSpc>
            </a:pPr>
            <a:r>
              <a:rPr kumimoji="0" lang="zh-CN" altLang="en-US" sz="1800">
                <a:latin typeface="微软雅黑" panose="020B0503020204020204" pitchFamily="34" charset="-122"/>
                <a:ea typeface="微软雅黑" panose="020B0503020204020204" pitchFamily="34" charset="-122"/>
              </a:rPr>
              <a:t>是什么原因阻止你不能实现目标？</a:t>
            </a:r>
            <a:endParaRPr kumimoji="0" lang="zh-CN" altLang="en-US" sz="1800">
              <a:latin typeface="微软雅黑" panose="020B0503020204020204" pitchFamily="34" charset="-122"/>
              <a:ea typeface="微软雅黑" panose="020B0503020204020204" pitchFamily="34" charset="-122"/>
            </a:endParaRPr>
          </a:p>
          <a:p>
            <a:pPr eaLnBrk="1" hangingPunct="1">
              <a:lnSpc>
                <a:spcPct val="120000"/>
              </a:lnSpc>
            </a:pPr>
            <a:r>
              <a:rPr kumimoji="0" lang="zh-CN" altLang="en-US" sz="1800">
                <a:latin typeface="微软雅黑" panose="020B0503020204020204" pitchFamily="34" charset="-122"/>
                <a:ea typeface="微软雅黑" panose="020B0503020204020204" pitchFamily="34" charset="-122"/>
              </a:rPr>
              <a:t>和你有关的原因有哪些？</a:t>
            </a:r>
            <a:endParaRPr kumimoji="0" lang="zh-CN" altLang="en-US" sz="1800">
              <a:latin typeface="微软雅黑" panose="020B0503020204020204" pitchFamily="34" charset="-122"/>
              <a:ea typeface="微软雅黑" panose="020B0503020204020204" pitchFamily="34" charset="-122"/>
            </a:endParaRPr>
          </a:p>
          <a:p>
            <a:pPr eaLnBrk="1" hangingPunct="1">
              <a:lnSpc>
                <a:spcPct val="120000"/>
              </a:lnSpc>
            </a:pPr>
            <a:r>
              <a:rPr kumimoji="0" lang="zh-CN" altLang="en-US" sz="1800">
                <a:latin typeface="微软雅黑" panose="020B0503020204020204" pitchFamily="34" charset="-122"/>
                <a:ea typeface="微软雅黑" panose="020B0503020204020204" pitchFamily="34" charset="-122"/>
              </a:rPr>
              <a:t>在目标不能实现的时候你有什么感觉？</a:t>
            </a:r>
            <a:endParaRPr kumimoji="0" lang="zh-CN" altLang="en-US" sz="1800">
              <a:latin typeface="微软雅黑" panose="020B0503020204020204" pitchFamily="34" charset="-122"/>
              <a:ea typeface="微软雅黑" panose="020B0503020204020204" pitchFamily="34" charset="-122"/>
            </a:endParaRPr>
          </a:p>
          <a:p>
            <a:pPr eaLnBrk="1" hangingPunct="1">
              <a:lnSpc>
                <a:spcPct val="120000"/>
              </a:lnSpc>
            </a:pPr>
            <a:r>
              <a:rPr kumimoji="0" lang="zh-CN" altLang="en-US" sz="1800">
                <a:latin typeface="微软雅黑" panose="020B0503020204020204" pitchFamily="34" charset="-122"/>
                <a:ea typeface="微软雅黑" panose="020B0503020204020204" pitchFamily="34" charset="-122"/>
              </a:rPr>
              <a:t>是什么令你</a:t>
            </a:r>
            <a:r>
              <a:rPr kumimoji="0" lang="en-US" altLang="zh-CN" sz="1800">
                <a:latin typeface="微软雅黑" panose="020B0503020204020204" pitchFamily="34" charset="-122"/>
                <a:ea typeface="微软雅黑" panose="020B0503020204020204" pitchFamily="34" charset="-122"/>
              </a:rPr>
              <a:t>……</a:t>
            </a:r>
            <a:endParaRPr kumimoji="0" lang="en-US" altLang="zh-CN" sz="1800">
              <a:latin typeface="微软雅黑" panose="020B0503020204020204" pitchFamily="34" charset="-122"/>
              <a:ea typeface="微软雅黑" panose="020B0503020204020204" pitchFamily="34" charset="-122"/>
            </a:endParaRPr>
          </a:p>
          <a:p>
            <a:pPr eaLnBrk="1" hangingPunct="1">
              <a:lnSpc>
                <a:spcPct val="120000"/>
              </a:lnSpc>
            </a:pPr>
            <a:r>
              <a:rPr kumimoji="0" lang="zh-CN" altLang="en-US" sz="1800">
                <a:latin typeface="微软雅黑" panose="020B0503020204020204" pitchFamily="34" charset="-122"/>
                <a:ea typeface="微软雅黑" panose="020B0503020204020204" pitchFamily="34" charset="-122"/>
              </a:rPr>
              <a:t>其他相关的因素有哪些？</a:t>
            </a:r>
            <a:endParaRPr kumimoji="0" lang="zh-CN" altLang="en-US" sz="1800">
              <a:latin typeface="微软雅黑" panose="020B0503020204020204" pitchFamily="34" charset="-122"/>
              <a:ea typeface="微软雅黑" panose="020B0503020204020204" pitchFamily="34" charset="-122"/>
            </a:endParaRPr>
          </a:p>
          <a:p>
            <a:pPr eaLnBrk="1" hangingPunct="1">
              <a:lnSpc>
                <a:spcPct val="120000"/>
              </a:lnSpc>
            </a:pPr>
            <a:r>
              <a:rPr kumimoji="0" lang="zh-CN" altLang="en-US" sz="1800">
                <a:latin typeface="微软雅黑" panose="020B0503020204020204" pitchFamily="34" charset="-122"/>
                <a:ea typeface="微软雅黑" panose="020B0503020204020204" pitchFamily="34" charset="-122"/>
              </a:rPr>
              <a:t>你都试着采取过哪些行动？</a:t>
            </a:r>
            <a:endParaRPr kumimoji="0" lang="zh-CN" altLang="en-US" sz="1800">
              <a:latin typeface="微软雅黑" panose="020B0503020204020204" pitchFamily="34" charset="-122"/>
              <a:ea typeface="微软雅黑" panose="020B0503020204020204" pitchFamily="34"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组合 1"/>
          <p:cNvGrpSpPr/>
          <p:nvPr/>
        </p:nvGrpSpPr>
        <p:grpSpPr bwMode="auto">
          <a:xfrm>
            <a:off x="525463" y="1790700"/>
            <a:ext cx="8137525" cy="4316413"/>
            <a:chOff x="2014031" y="3636712"/>
            <a:chExt cx="5688173" cy="640459"/>
          </a:xfrm>
        </p:grpSpPr>
        <p:sp>
          <p:nvSpPr>
            <p:cNvPr id="5" name="圆角矩形 4"/>
            <p:cNvSpPr/>
            <p:nvPr/>
          </p:nvSpPr>
          <p:spPr>
            <a:xfrm>
              <a:off x="2014031" y="3636712"/>
              <a:ext cx="5688173" cy="640459"/>
            </a:xfrm>
            <a:prstGeom prst="roundRect">
              <a:avLst>
                <a:gd name="adj" fmla="val 4030"/>
              </a:avLst>
            </a:prstGeom>
            <a:solidFill>
              <a:srgbClr val="EEECE1">
                <a:lumMod val="75000"/>
              </a:srgbClr>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a:solidFill>
                  <a:sysClr val="windowText" lastClr="000000"/>
                </a:solidFill>
                <a:latin typeface="Calibri" panose="020F0502020204030204"/>
                <a:ea typeface="宋体" panose="02010600030101010101" pitchFamily="2" charset="-122"/>
              </a:endParaRPr>
            </a:p>
          </p:txBody>
        </p:sp>
        <p:sp>
          <p:nvSpPr>
            <p:cNvPr id="6" name="圆角矩形 5"/>
            <p:cNvSpPr/>
            <p:nvPr/>
          </p:nvSpPr>
          <p:spPr>
            <a:xfrm>
              <a:off x="2083940" y="3660031"/>
              <a:ext cx="5548354" cy="593820"/>
            </a:xfrm>
            <a:prstGeom prst="roundRect">
              <a:avLst>
                <a:gd name="adj" fmla="val 4030"/>
              </a:avLst>
            </a:prstGeom>
            <a:noFill/>
            <a:ln w="3175" cap="flat" cmpd="sng" algn="ctr">
              <a:solidFill>
                <a:srgbClr val="EEECE1">
                  <a:lumMod val="50000"/>
                </a:srgbClr>
              </a:solidFill>
              <a:prstDash val="sysDash"/>
            </a:ln>
            <a:effectLst/>
          </p:spPr>
          <p:txBody>
            <a:bodyPr anchor="ctr"/>
            <a:lstStyle/>
            <a:p>
              <a:pPr algn="ctr" eaLnBrk="1" fontAlgn="auto" hangingPunct="1">
                <a:spcBef>
                  <a:spcPts val="0"/>
                </a:spcBef>
                <a:spcAft>
                  <a:spcPts val="0"/>
                </a:spcAft>
                <a:defRPr/>
              </a:pPr>
              <a:endParaRPr lang="zh-CN" altLang="en-US" sz="1400" kern="0">
                <a:solidFill>
                  <a:sysClr val="windowText" lastClr="000000"/>
                </a:solidFill>
                <a:latin typeface="Calibri" panose="020F0502020204030204"/>
                <a:ea typeface="宋体" panose="02010600030101010101" pitchFamily="2" charset="-122"/>
              </a:endParaRPr>
            </a:p>
          </p:txBody>
        </p:sp>
      </p:grpSp>
      <p:sp>
        <p:nvSpPr>
          <p:cNvPr id="19459" name="Rectangle 2"/>
          <p:cNvSpPr>
            <a:spLocks noGrp="1" noChangeArrowheads="1"/>
          </p:cNvSpPr>
          <p:nvPr>
            <p:ph type="title"/>
          </p:nvPr>
        </p:nvSpPr>
        <p:spPr>
          <a:xfrm>
            <a:off x="347663" y="419100"/>
            <a:ext cx="8229600" cy="1143000"/>
          </a:xfrm>
        </p:spPr>
        <p:txBody>
          <a:bodyPr/>
          <a:lstStyle/>
          <a:p>
            <a:pPr eaLnBrk="1" hangingPunct="1"/>
            <a:r>
              <a:rPr kumimoji="0" lang="en-US" altLang="zh-CN" sz="3600">
                <a:solidFill>
                  <a:srgbClr val="FFFFFF"/>
                </a:solidFill>
                <a:latin typeface="微软雅黑" panose="020B0503020204020204" pitchFamily="34" charset="-122"/>
                <a:ea typeface="微软雅黑" panose="020B0503020204020204" pitchFamily="34" charset="-122"/>
              </a:rPr>
              <a:t>Options:</a:t>
            </a:r>
            <a:r>
              <a:rPr kumimoji="0" lang="zh-CN" altLang="en-US" sz="3600">
                <a:solidFill>
                  <a:srgbClr val="FFFFFF"/>
                </a:solidFill>
                <a:latin typeface="微软雅黑" panose="020B0503020204020204" pitchFamily="34" charset="-122"/>
                <a:ea typeface="微软雅黑" panose="020B0503020204020204" pitchFamily="34" charset="-122"/>
              </a:rPr>
              <a:t>你有哪些选择？</a:t>
            </a:r>
            <a:endParaRPr kumimoji="0" lang="zh-CN" altLang="en-US" sz="3600">
              <a:solidFill>
                <a:srgbClr val="FFFFFF"/>
              </a:solidFill>
              <a:latin typeface="微软雅黑" panose="020B0503020204020204" pitchFamily="34" charset="-122"/>
              <a:ea typeface="微软雅黑" panose="020B0503020204020204" pitchFamily="34" charset="-122"/>
            </a:endParaRPr>
          </a:p>
        </p:txBody>
      </p:sp>
      <p:sp>
        <p:nvSpPr>
          <p:cNvPr id="19460" name="Rectangle 3"/>
          <p:cNvSpPr>
            <a:spLocks noGrp="1" noChangeArrowheads="1"/>
          </p:cNvSpPr>
          <p:nvPr>
            <p:ph type="body" idx="1"/>
          </p:nvPr>
        </p:nvSpPr>
        <p:spPr>
          <a:xfrm>
            <a:off x="844550" y="2014538"/>
            <a:ext cx="5915025" cy="3844925"/>
          </a:xfrm>
        </p:spPr>
        <p:txBody>
          <a:bodyPr/>
          <a:lstStyle/>
          <a:p>
            <a:pPr eaLnBrk="1" hangingPunct="1">
              <a:lnSpc>
                <a:spcPct val="150000"/>
              </a:lnSpc>
            </a:pPr>
            <a:r>
              <a:rPr kumimoji="0" lang="zh-CN" altLang="en-US" sz="1800">
                <a:latin typeface="微软雅黑" panose="020B0503020204020204" pitchFamily="34" charset="-122"/>
                <a:ea typeface="微软雅黑" panose="020B0503020204020204" pitchFamily="34" charset="-122"/>
              </a:rPr>
              <a:t>为改变目前的情况，你能做什么？</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可供选择的方法有哪些？</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你曾经见过或听说过别人有哪些做法？</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如果</a:t>
            </a:r>
            <a:r>
              <a:rPr kumimoji="0" lang="en-US" altLang="zh-CN" sz="1800">
                <a:latin typeface="微软雅黑" panose="020B0503020204020204" pitchFamily="34" charset="-122"/>
                <a:ea typeface="微软雅黑" panose="020B0503020204020204" pitchFamily="34" charset="-122"/>
              </a:rPr>
              <a:t>……</a:t>
            </a:r>
            <a:r>
              <a:rPr kumimoji="0" lang="zh-CN" altLang="en-US" sz="1800">
                <a:latin typeface="微软雅黑" panose="020B0503020204020204" pitchFamily="34" charset="-122"/>
                <a:ea typeface="微软雅黑" panose="020B0503020204020204" pitchFamily="34" charset="-122"/>
              </a:rPr>
              <a:t>会发生什么？</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哪一种选择你认为是最有可能成功的？</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这些选择的优缺点是什么？</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请陈述你觉得采取行动的可能性，打分。</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如果调整哪个指标，可以提高行动的可能性？</a:t>
            </a:r>
            <a:endParaRPr kumimoji="0" lang="zh-CN" altLang="en-US" sz="1800">
              <a:latin typeface="微软雅黑" panose="020B0503020204020204" pitchFamily="34" charset="-122"/>
              <a:ea typeface="微软雅黑" panose="020B0503020204020204"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组合 1"/>
          <p:cNvGrpSpPr/>
          <p:nvPr/>
        </p:nvGrpSpPr>
        <p:grpSpPr bwMode="auto">
          <a:xfrm>
            <a:off x="539750" y="2060575"/>
            <a:ext cx="8135938" cy="3455988"/>
            <a:chOff x="2014031" y="3636712"/>
            <a:chExt cx="5688173" cy="640459"/>
          </a:xfrm>
        </p:grpSpPr>
        <p:sp>
          <p:nvSpPr>
            <p:cNvPr id="5" name="圆角矩形 4"/>
            <p:cNvSpPr/>
            <p:nvPr/>
          </p:nvSpPr>
          <p:spPr>
            <a:xfrm>
              <a:off x="2014031" y="3636712"/>
              <a:ext cx="5688173" cy="640459"/>
            </a:xfrm>
            <a:prstGeom prst="roundRect">
              <a:avLst>
                <a:gd name="adj" fmla="val 4030"/>
              </a:avLst>
            </a:prstGeom>
            <a:solidFill>
              <a:srgbClr val="EEECE1">
                <a:lumMod val="75000"/>
              </a:srgbClr>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a:solidFill>
                  <a:sysClr val="windowText" lastClr="000000"/>
                </a:solidFill>
                <a:latin typeface="Calibri" panose="020F0502020204030204"/>
                <a:ea typeface="宋体" panose="02010600030101010101" pitchFamily="2" charset="-122"/>
              </a:endParaRPr>
            </a:p>
          </p:txBody>
        </p:sp>
        <p:sp>
          <p:nvSpPr>
            <p:cNvPr id="6" name="圆角矩形 5"/>
            <p:cNvSpPr/>
            <p:nvPr/>
          </p:nvSpPr>
          <p:spPr>
            <a:xfrm>
              <a:off x="2083954" y="3659953"/>
              <a:ext cx="5548326" cy="593976"/>
            </a:xfrm>
            <a:prstGeom prst="roundRect">
              <a:avLst>
                <a:gd name="adj" fmla="val 4030"/>
              </a:avLst>
            </a:prstGeom>
            <a:noFill/>
            <a:ln w="3175" cap="flat" cmpd="sng" algn="ctr">
              <a:solidFill>
                <a:srgbClr val="EEECE1">
                  <a:lumMod val="50000"/>
                </a:srgbClr>
              </a:solidFill>
              <a:prstDash val="sysDash"/>
            </a:ln>
            <a:effectLst/>
          </p:spPr>
          <p:txBody>
            <a:bodyPr anchor="ctr"/>
            <a:lstStyle/>
            <a:p>
              <a:pPr algn="ctr" eaLnBrk="1" fontAlgn="auto" hangingPunct="1">
                <a:spcBef>
                  <a:spcPts val="0"/>
                </a:spcBef>
                <a:spcAft>
                  <a:spcPts val="0"/>
                </a:spcAft>
                <a:defRPr/>
              </a:pPr>
              <a:endParaRPr lang="zh-CN" altLang="en-US" sz="1400" kern="0">
                <a:solidFill>
                  <a:sysClr val="windowText" lastClr="000000"/>
                </a:solidFill>
                <a:latin typeface="Calibri" panose="020F0502020204030204"/>
                <a:ea typeface="宋体" panose="02010600030101010101" pitchFamily="2" charset="-122"/>
              </a:endParaRPr>
            </a:p>
          </p:txBody>
        </p:sp>
      </p:grpSp>
      <p:sp>
        <p:nvSpPr>
          <p:cNvPr id="20483" name="Rectangle 3"/>
          <p:cNvSpPr>
            <a:spLocks noGrp="1" noChangeArrowheads="1"/>
          </p:cNvSpPr>
          <p:nvPr>
            <p:ph type="body" idx="1"/>
          </p:nvPr>
        </p:nvSpPr>
        <p:spPr>
          <a:xfrm>
            <a:off x="755650" y="2276475"/>
            <a:ext cx="4968875" cy="3024188"/>
          </a:xfrm>
        </p:spPr>
        <p:txBody>
          <a:bodyPr/>
          <a:lstStyle/>
          <a:p>
            <a:pPr eaLnBrk="1" hangingPunct="1">
              <a:lnSpc>
                <a:spcPct val="150000"/>
              </a:lnSpc>
            </a:pPr>
            <a:r>
              <a:rPr kumimoji="0" lang="zh-CN" altLang="en-US" sz="1800">
                <a:latin typeface="微软雅黑" panose="020B0503020204020204" pitchFamily="34" charset="-122"/>
                <a:ea typeface="微软雅黑" panose="020B0503020204020204" pitchFamily="34" charset="-122"/>
              </a:rPr>
              <a:t>下一步是什么？</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何时是你采取下一步的最好时机？</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可能遇到的障碍是什么？</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你需要什么支持？</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谁可能对此有帮助？</a:t>
            </a:r>
            <a:endParaRPr kumimoji="0" lang="zh-CN" altLang="en-US"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你何时需要支持，以及如何获得支持？</a:t>
            </a:r>
            <a:endParaRPr kumimoji="0" lang="zh-CN" altLang="en-US" sz="1800">
              <a:latin typeface="微软雅黑" panose="020B0503020204020204" pitchFamily="34" charset="-122"/>
              <a:ea typeface="微软雅黑" panose="020B0503020204020204" pitchFamily="34" charset="-122"/>
            </a:endParaRPr>
          </a:p>
        </p:txBody>
      </p:sp>
      <p:sp>
        <p:nvSpPr>
          <p:cNvPr id="20484" name="Rectangle 2"/>
          <p:cNvSpPr>
            <a:spLocks noGrp="1" noChangeArrowheads="1"/>
          </p:cNvSpPr>
          <p:nvPr>
            <p:ph type="title"/>
          </p:nvPr>
        </p:nvSpPr>
        <p:spPr>
          <a:xfrm>
            <a:off x="403225" y="441325"/>
            <a:ext cx="8229600" cy="1143000"/>
          </a:xfrm>
        </p:spPr>
        <p:txBody>
          <a:bodyPr/>
          <a:lstStyle/>
          <a:p>
            <a:pPr eaLnBrk="1" hangingPunct="1"/>
            <a:r>
              <a:rPr kumimoji="0" lang="en-US" altLang="zh-CN" sz="3600">
                <a:solidFill>
                  <a:srgbClr val="FFFFFF"/>
                </a:solidFill>
                <a:latin typeface="微软雅黑" panose="020B0503020204020204" pitchFamily="34" charset="-122"/>
                <a:ea typeface="微软雅黑" panose="020B0503020204020204" pitchFamily="34" charset="-122"/>
              </a:rPr>
              <a:t>Will</a:t>
            </a:r>
            <a:r>
              <a:rPr kumimoji="0" lang="zh-CN" altLang="en-US" sz="3600">
                <a:solidFill>
                  <a:srgbClr val="FFFFFF"/>
                </a:solidFill>
                <a:latin typeface="微软雅黑" panose="020B0503020204020204" pitchFamily="34" charset="-122"/>
                <a:ea typeface="微软雅黑" panose="020B0503020204020204" pitchFamily="34" charset="-122"/>
              </a:rPr>
              <a:t>：你要做什么？</a:t>
            </a:r>
            <a:endParaRPr kumimoji="0" lang="zh-CN" altLang="en-US" sz="360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42913" y="431800"/>
            <a:ext cx="8229600" cy="1143000"/>
          </a:xfrm>
        </p:spPr>
        <p:txBody>
          <a:bodyPr/>
          <a:lstStyle/>
          <a:p>
            <a:pPr eaLnBrk="1" hangingPunct="1"/>
            <a:r>
              <a:rPr kumimoji="0" lang="zh-CN" altLang="en-US" sz="3600">
                <a:solidFill>
                  <a:srgbClr val="FFFFFF"/>
                </a:solidFill>
                <a:latin typeface="微软雅黑" panose="020B0503020204020204" pitchFamily="34" charset="-122"/>
                <a:ea typeface="微软雅黑" panose="020B0503020204020204" pitchFamily="34" charset="-122"/>
              </a:rPr>
              <a:t>教练的实践</a:t>
            </a:r>
            <a:endParaRPr kumimoji="0" lang="zh-CN" altLang="en-US" sz="3600">
              <a:solidFill>
                <a:srgbClr val="FFFFFF"/>
              </a:solidFill>
              <a:latin typeface="微软雅黑" panose="020B0503020204020204" pitchFamily="34" charset="-122"/>
              <a:ea typeface="微软雅黑" panose="020B0503020204020204" pitchFamily="34" charset="-122"/>
            </a:endParaRPr>
          </a:p>
        </p:txBody>
      </p:sp>
      <p:sp>
        <p:nvSpPr>
          <p:cNvPr id="21507" name="Rectangle 3"/>
          <p:cNvSpPr>
            <a:spLocks noGrp="1" noChangeArrowheads="1"/>
          </p:cNvSpPr>
          <p:nvPr>
            <p:ph type="body" idx="1"/>
          </p:nvPr>
        </p:nvSpPr>
        <p:spPr>
          <a:xfrm>
            <a:off x="673100" y="1844675"/>
            <a:ext cx="8002588" cy="3744913"/>
          </a:xfrm>
        </p:spPr>
        <p:txBody>
          <a:bodyPr/>
          <a:lstStyle/>
          <a:p>
            <a:pPr eaLnBrk="1" hangingPunct="1">
              <a:lnSpc>
                <a:spcPct val="150000"/>
              </a:lnSpc>
            </a:pPr>
            <a:r>
              <a:rPr kumimoji="0" lang="zh-CN" altLang="en-US" sz="1800">
                <a:latin typeface="微软雅黑" panose="020B0503020204020204" pitchFamily="34" charset="-122"/>
                <a:ea typeface="微软雅黑" panose="020B0503020204020204" pitchFamily="34" charset="-122"/>
              </a:rPr>
              <a:t>一开始你可能会不适应，总是容易介入到对方的问题当中。但当你开始思考对方的问题该如何解决时，教练就开始走向失败了。因为你的介入，会让对方停止对自我现状的思考，也更不会去考虑自己应该怎么做。所以教练的良好状态是问的人很轻松，只管按照框架提问。被问的人很严肃，绞尽脑汁在考虑问题。</a:t>
            </a: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pP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最简单的开始方法，就是当有人问你该怎么办的时候，从</a:t>
            </a:r>
            <a:r>
              <a:rPr kumimoji="0" lang="en-US" altLang="zh-CN" sz="1800">
                <a:latin typeface="微软雅黑" panose="020B0503020204020204" pitchFamily="34" charset="-122"/>
                <a:ea typeface="微软雅黑" panose="020B0503020204020204" pitchFamily="34" charset="-122"/>
              </a:rPr>
              <a:t>Goal</a:t>
            </a:r>
            <a:r>
              <a:rPr kumimoji="0" lang="zh-CN" altLang="en-US" sz="1800">
                <a:latin typeface="微软雅黑" panose="020B0503020204020204" pitchFamily="34" charset="-122"/>
                <a:ea typeface="微软雅黑" panose="020B0503020204020204" pitchFamily="34" charset="-122"/>
              </a:rPr>
              <a:t>的问题开始一个一个问起来。</a:t>
            </a:r>
            <a:r>
              <a:rPr kumimoji="0" lang="en-US" altLang="zh-CN" sz="1800">
                <a:latin typeface="微软雅黑" panose="020B0503020204020204" pitchFamily="34" charset="-122"/>
                <a:ea typeface="微软雅黑" panose="020B0503020204020204" pitchFamily="34" charset="-122"/>
              </a:rPr>
              <a:t>GROW</a:t>
            </a:r>
            <a:r>
              <a:rPr kumimoji="0" lang="zh-CN" altLang="en-US" sz="1800">
                <a:latin typeface="微软雅黑" panose="020B0503020204020204" pitchFamily="34" charset="-122"/>
                <a:ea typeface="微软雅黑" panose="020B0503020204020204" pitchFamily="34" charset="-122"/>
              </a:rPr>
              <a:t>，四组问题问完，基本对方就应该清楚了。</a:t>
            </a:r>
            <a:endParaRPr kumimoji="0" lang="zh-CN" altLang="en-US" sz="1800">
              <a:latin typeface="微软雅黑" panose="020B0503020204020204" pitchFamily="34" charset="-122"/>
              <a:ea typeface="微软雅黑" panose="020B0503020204020204" pitchFamily="34"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42913" y="431800"/>
            <a:ext cx="8229600" cy="1143000"/>
          </a:xfrm>
        </p:spPr>
        <p:txBody>
          <a:bodyPr/>
          <a:lstStyle/>
          <a:p>
            <a:pPr eaLnBrk="1" hangingPunct="1"/>
            <a:r>
              <a:rPr kumimoji="0" lang="zh-CN" altLang="en-US" sz="3600">
                <a:solidFill>
                  <a:srgbClr val="FFFFFF"/>
                </a:solidFill>
                <a:latin typeface="微软雅黑" panose="020B0503020204020204" pitchFamily="34" charset="-122"/>
                <a:ea typeface="微软雅黑" panose="020B0503020204020204" pitchFamily="34" charset="-122"/>
              </a:rPr>
              <a:t>教练的实践</a:t>
            </a:r>
            <a:endParaRPr kumimoji="0" lang="zh-CN" altLang="en-US" sz="3600">
              <a:solidFill>
                <a:srgbClr val="FFFFFF"/>
              </a:solidFill>
              <a:latin typeface="微软雅黑" panose="020B0503020204020204" pitchFamily="34" charset="-122"/>
              <a:ea typeface="微软雅黑" panose="020B0503020204020204" pitchFamily="34" charset="-122"/>
            </a:endParaRPr>
          </a:p>
        </p:txBody>
      </p:sp>
      <p:sp>
        <p:nvSpPr>
          <p:cNvPr id="22531" name="Rectangle 3"/>
          <p:cNvSpPr>
            <a:spLocks noGrp="1" noChangeArrowheads="1"/>
          </p:cNvSpPr>
          <p:nvPr>
            <p:ph type="body" idx="1"/>
          </p:nvPr>
        </p:nvSpPr>
        <p:spPr>
          <a:xfrm>
            <a:off x="673100" y="1871663"/>
            <a:ext cx="7859713" cy="2909887"/>
          </a:xfrm>
        </p:spPr>
        <p:txBody>
          <a:bodyPr/>
          <a:lstStyle/>
          <a:p>
            <a:pPr eaLnBrk="1" hangingPunct="1">
              <a:lnSpc>
                <a:spcPct val="150000"/>
              </a:lnSpc>
            </a:pPr>
            <a:r>
              <a:rPr kumimoji="0" lang="zh-CN" altLang="en-US" sz="1800">
                <a:latin typeface="微软雅黑" panose="020B0503020204020204" pitchFamily="34" charset="-122"/>
                <a:ea typeface="微软雅黑" panose="020B0503020204020204" pitchFamily="34" charset="-122"/>
              </a:rPr>
              <a:t>我用教练的方法帮助过一个纠结的女白领，她不知道应该生孩子还是继续高强度的工作。这种问题任何人给她建议都是没用的。我就用这个模型问了她一遍。她自己决定了半年之内自己应该做些什么，然后如何决策。并表示从此不再纠结此事。她老公坐在旁边看得目瞪口呆。</a:t>
            </a: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pP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我的一位学员应用这个模型辅导过自己高三的儿子。父子俩达成了前所未有的一致。</a:t>
            </a:r>
            <a:endParaRPr kumimoji="0" lang="zh-CN" altLang="en-US" sz="1800">
              <a:latin typeface="微软雅黑" panose="020B0503020204020204" pitchFamily="34" charset="-122"/>
              <a:ea typeface="微软雅黑" panose="020B0503020204020204" pitchFamily="34"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组合 112"/>
          <p:cNvGrpSpPr/>
          <p:nvPr/>
        </p:nvGrpSpPr>
        <p:grpSpPr bwMode="auto">
          <a:xfrm>
            <a:off x="539750" y="1484313"/>
            <a:ext cx="8353425" cy="5113337"/>
            <a:chOff x="2011680" y="1273472"/>
            <a:chExt cx="5125720" cy="3870028"/>
          </a:xfrm>
        </p:grpSpPr>
        <p:grpSp>
          <p:nvGrpSpPr>
            <p:cNvPr id="23557" name="组合 109"/>
            <p:cNvGrpSpPr/>
            <p:nvPr/>
          </p:nvGrpSpPr>
          <p:grpSpPr bwMode="auto">
            <a:xfrm>
              <a:off x="2019300" y="1273472"/>
              <a:ext cx="5118100" cy="1953145"/>
              <a:chOff x="2019300" y="1275616"/>
              <a:chExt cx="5118100" cy="1878699"/>
            </a:xfrm>
          </p:grpSpPr>
          <p:sp>
            <p:nvSpPr>
              <p:cNvPr id="14" name="任意多边形 105"/>
              <p:cNvSpPr>
                <a:spLocks noChangeArrowheads="1"/>
              </p:cNvSpPr>
              <p:nvPr/>
            </p:nvSpPr>
            <p:spPr bwMode="auto">
              <a:xfrm>
                <a:off x="2035059" y="1275616"/>
                <a:ext cx="5102341" cy="1520905"/>
              </a:xfrm>
              <a:custGeom>
                <a:avLst/>
                <a:gdLst>
                  <a:gd name="T0" fmla="*/ 0 w 3468914"/>
                  <a:gd name="T1" fmla="*/ 0 h 1465943"/>
                  <a:gd name="T2" fmla="*/ 7505672 w 3468914"/>
                  <a:gd name="T3" fmla="*/ 0 h 1465943"/>
                  <a:gd name="T4" fmla="*/ 7034605 w 3468914"/>
                  <a:gd name="T5" fmla="*/ 1577009 h 1465943"/>
                  <a:gd name="T6" fmla="*/ 408256 w 3468914"/>
                  <a:gd name="T7" fmla="*/ 1577009 h 1465943"/>
                  <a:gd name="T8" fmla="*/ 0 w 3468914"/>
                  <a:gd name="T9" fmla="*/ 0 h 1465943"/>
                  <a:gd name="T10" fmla="*/ 0 60000 65536"/>
                  <a:gd name="T11" fmla="*/ 0 60000 65536"/>
                  <a:gd name="T12" fmla="*/ 0 60000 65536"/>
                  <a:gd name="T13" fmla="*/ 0 60000 65536"/>
                  <a:gd name="T14" fmla="*/ 0 60000 65536"/>
                  <a:gd name="T15" fmla="*/ 0 w 3468914"/>
                  <a:gd name="T16" fmla="*/ 0 h 1465943"/>
                  <a:gd name="T17" fmla="*/ 3468914 w 3468914"/>
                  <a:gd name="T18" fmla="*/ 1465943 h 1465943"/>
                </a:gdLst>
                <a:ahLst/>
                <a:cxnLst>
                  <a:cxn ang="T10">
                    <a:pos x="T0" y="T1"/>
                  </a:cxn>
                  <a:cxn ang="T11">
                    <a:pos x="T2" y="T3"/>
                  </a:cxn>
                  <a:cxn ang="T12">
                    <a:pos x="T4" y="T5"/>
                  </a:cxn>
                  <a:cxn ang="T13">
                    <a:pos x="T6" y="T7"/>
                  </a:cxn>
                  <a:cxn ang="T14">
                    <a:pos x="T8" y="T9"/>
                  </a:cxn>
                </a:cxnLst>
                <a:rect l="T15" t="T16" r="T17" b="T18"/>
                <a:pathLst>
                  <a:path w="3468914" h="1465943">
                    <a:moveTo>
                      <a:pt x="0" y="0"/>
                    </a:moveTo>
                    <a:lnTo>
                      <a:pt x="3468914" y="0"/>
                    </a:lnTo>
                    <a:lnTo>
                      <a:pt x="3251200" y="1465943"/>
                    </a:lnTo>
                    <a:lnTo>
                      <a:pt x="188685" y="1465943"/>
                    </a:lnTo>
                    <a:lnTo>
                      <a:pt x="0" y="0"/>
                    </a:lnTo>
                    <a:close/>
                  </a:path>
                </a:pathLst>
              </a:custGeom>
              <a:solidFill>
                <a:srgbClr val="D8D3BA"/>
              </a:solidFill>
              <a:ln>
                <a:noFill/>
              </a:ln>
              <a:effectLst>
                <a:outerShdw blurRad="63500" dist="38100" dir="5400000" algn="t" rotWithShape="0">
                  <a:srgbClr val="000000">
                    <a:alpha val="17998"/>
                  </a:srgbClr>
                </a:outerShdw>
              </a:effectLst>
              <a:extLst>
                <a:ext uri="{91240B29-F687-4F45-9708-019B960494DF}">
                  <a14:hiddenLine xmlns:a14="http://schemas.microsoft.com/office/drawing/2010/main" w="25400">
                    <a:solidFill>
                      <a:srgbClr val="000000"/>
                    </a:solidFill>
                    <a:miter lim="800000"/>
                    <a:headEnd/>
                    <a:tailEnd/>
                  </a14:hiddenLine>
                </a:ext>
              </a:extLst>
            </p:spPr>
            <p:txBody>
              <a:bodyPr anchor="ctr"/>
              <a:lstStyle/>
              <a:p>
                <a:pPr eaLnBrk="1" hangingPunct="1">
                  <a:defRPr/>
                </a:pPr>
                <a:endParaRPr lang="zh-CN" altLang="en-US"/>
              </a:p>
            </p:txBody>
          </p:sp>
          <p:sp>
            <p:nvSpPr>
              <p:cNvPr id="15" name="任意多边形 107"/>
              <p:cNvSpPr/>
              <p:nvPr/>
            </p:nvSpPr>
            <p:spPr>
              <a:xfrm>
                <a:off x="2019473" y="2780341"/>
                <a:ext cx="5111109" cy="373292"/>
              </a:xfrm>
              <a:custGeom>
                <a:avLst/>
                <a:gdLst>
                  <a:gd name="connsiteX0" fmla="*/ 205740 w 3459480"/>
                  <a:gd name="connsiteY0" fmla="*/ 7620 h 259080"/>
                  <a:gd name="connsiteX1" fmla="*/ 0 w 3459480"/>
                  <a:gd name="connsiteY1" fmla="*/ 259080 h 259080"/>
                  <a:gd name="connsiteX2" fmla="*/ 3459480 w 3459480"/>
                  <a:gd name="connsiteY2" fmla="*/ 259080 h 259080"/>
                  <a:gd name="connsiteX3" fmla="*/ 3238500 w 3459480"/>
                  <a:gd name="connsiteY3" fmla="*/ 0 h 259080"/>
                  <a:gd name="connsiteX4" fmla="*/ 205740 w 3459480"/>
                  <a:gd name="connsiteY4" fmla="*/ 7620 h 259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9480" h="259080">
                    <a:moveTo>
                      <a:pt x="205740" y="7620"/>
                    </a:moveTo>
                    <a:lnTo>
                      <a:pt x="0" y="259080"/>
                    </a:lnTo>
                    <a:lnTo>
                      <a:pt x="3459480" y="259080"/>
                    </a:lnTo>
                    <a:lnTo>
                      <a:pt x="3238500" y="0"/>
                    </a:lnTo>
                    <a:lnTo>
                      <a:pt x="205740" y="7620"/>
                    </a:lnTo>
                    <a:close/>
                  </a:path>
                </a:pathLst>
              </a:custGeom>
              <a:solidFill>
                <a:srgbClr val="FF6600"/>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1400" kern="0">
                  <a:solidFill>
                    <a:sysClr val="windowText" lastClr="000000"/>
                  </a:solidFill>
                  <a:latin typeface="Calibri" panose="020F0502020204030204"/>
                  <a:ea typeface="宋体" panose="02010600030101010101" pitchFamily="2" charset="-122"/>
                </a:endParaRPr>
              </a:p>
            </p:txBody>
          </p:sp>
        </p:grpSp>
        <p:sp>
          <p:nvSpPr>
            <p:cNvPr id="12" name="任意多边形 168"/>
            <p:cNvSpPr>
              <a:spLocks noChangeArrowheads="1"/>
            </p:cNvSpPr>
            <p:nvPr/>
          </p:nvSpPr>
          <p:spPr bwMode="auto">
            <a:xfrm>
              <a:off x="2011680" y="3227109"/>
              <a:ext cx="5113057" cy="1523501"/>
            </a:xfrm>
            <a:custGeom>
              <a:avLst/>
              <a:gdLst>
                <a:gd name="T0" fmla="*/ 0 w 3468914"/>
                <a:gd name="T1" fmla="*/ 0 h 1465943"/>
                <a:gd name="T2" fmla="*/ 7536411 w 3468914"/>
                <a:gd name="T3" fmla="*/ 0 h 1465943"/>
                <a:gd name="T4" fmla="*/ 7063416 w 3468914"/>
                <a:gd name="T5" fmla="*/ 1583871 h 1465943"/>
                <a:gd name="T6" fmla="*/ 409929 w 3468914"/>
                <a:gd name="T7" fmla="*/ 1583871 h 1465943"/>
                <a:gd name="T8" fmla="*/ 0 w 3468914"/>
                <a:gd name="T9" fmla="*/ 0 h 1465943"/>
                <a:gd name="T10" fmla="*/ 0 60000 65536"/>
                <a:gd name="T11" fmla="*/ 0 60000 65536"/>
                <a:gd name="T12" fmla="*/ 0 60000 65536"/>
                <a:gd name="T13" fmla="*/ 0 60000 65536"/>
                <a:gd name="T14" fmla="*/ 0 60000 65536"/>
                <a:gd name="T15" fmla="*/ 0 w 3468914"/>
                <a:gd name="T16" fmla="*/ 0 h 1465943"/>
                <a:gd name="T17" fmla="*/ 3468914 w 3468914"/>
                <a:gd name="T18" fmla="*/ 1465943 h 1465943"/>
              </a:gdLst>
              <a:ahLst/>
              <a:cxnLst>
                <a:cxn ang="T10">
                  <a:pos x="T0" y="T1"/>
                </a:cxn>
                <a:cxn ang="T11">
                  <a:pos x="T2" y="T3"/>
                </a:cxn>
                <a:cxn ang="T12">
                  <a:pos x="T4" y="T5"/>
                </a:cxn>
                <a:cxn ang="T13">
                  <a:pos x="T6" y="T7"/>
                </a:cxn>
                <a:cxn ang="T14">
                  <a:pos x="T8" y="T9"/>
                </a:cxn>
              </a:cxnLst>
              <a:rect l="T15" t="T16" r="T17" b="T18"/>
              <a:pathLst>
                <a:path w="3468914" h="1465943">
                  <a:moveTo>
                    <a:pt x="0" y="0"/>
                  </a:moveTo>
                  <a:lnTo>
                    <a:pt x="3468914" y="0"/>
                  </a:lnTo>
                  <a:lnTo>
                    <a:pt x="3251200" y="1465943"/>
                  </a:lnTo>
                  <a:lnTo>
                    <a:pt x="188685" y="1465943"/>
                  </a:lnTo>
                  <a:lnTo>
                    <a:pt x="0" y="0"/>
                  </a:lnTo>
                  <a:close/>
                </a:path>
              </a:pathLst>
            </a:custGeom>
            <a:solidFill>
              <a:srgbClr val="D8D3BA"/>
            </a:solidFill>
            <a:ln>
              <a:noFill/>
            </a:ln>
            <a:effectLst>
              <a:outerShdw blurRad="63500" dist="38100" dir="5400000" algn="t" rotWithShape="0">
                <a:srgbClr val="000000">
                  <a:alpha val="17998"/>
                </a:srgbClr>
              </a:outerShdw>
            </a:effectLst>
            <a:extLst>
              <a:ext uri="{91240B29-F687-4F45-9708-019B960494DF}">
                <a14:hiddenLine xmlns:a14="http://schemas.microsoft.com/office/drawing/2010/main" w="25400">
                  <a:solidFill>
                    <a:srgbClr val="000000"/>
                  </a:solidFill>
                  <a:miter lim="800000"/>
                  <a:headEnd/>
                  <a:tailEnd/>
                </a14:hiddenLine>
              </a:ext>
            </a:extLst>
          </p:spPr>
          <p:txBody>
            <a:bodyPr anchor="ctr"/>
            <a:lstStyle/>
            <a:p>
              <a:pPr eaLnBrk="1" hangingPunct="1">
                <a:defRPr/>
              </a:pPr>
              <a:endParaRPr lang="zh-CN" altLang="en-US"/>
            </a:p>
          </p:txBody>
        </p:sp>
        <p:sp>
          <p:nvSpPr>
            <p:cNvPr id="13" name="任意多边形 169"/>
            <p:cNvSpPr/>
            <p:nvPr/>
          </p:nvSpPr>
          <p:spPr>
            <a:xfrm>
              <a:off x="2034085" y="4736192"/>
              <a:ext cx="5039999" cy="407308"/>
            </a:xfrm>
            <a:custGeom>
              <a:avLst/>
              <a:gdLst/>
              <a:ahLst/>
              <a:cxnLst/>
              <a:rect l="l" t="t" r="r" b="b"/>
              <a:pathLst>
                <a:path w="5010567" h="408129">
                  <a:moveTo>
                    <a:pt x="4738178" y="0"/>
                  </a:moveTo>
                  <a:lnTo>
                    <a:pt x="5010567" y="408129"/>
                  </a:lnTo>
                  <a:lnTo>
                    <a:pt x="0" y="408129"/>
                  </a:lnTo>
                  <a:lnTo>
                    <a:pt x="252066" y="14405"/>
                  </a:lnTo>
                  <a:close/>
                </a:path>
              </a:pathLst>
            </a:custGeom>
            <a:solidFill>
              <a:srgbClr val="EEECE1">
                <a:lumMod val="75000"/>
              </a:srgbClr>
            </a:soli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1400" kern="0">
                <a:solidFill>
                  <a:sysClr val="windowText" lastClr="000000"/>
                </a:solidFill>
                <a:latin typeface="Calibri" panose="020F0502020204030204"/>
                <a:ea typeface="宋体" panose="02010600030101010101" pitchFamily="2" charset="-122"/>
              </a:endParaRPr>
            </a:p>
          </p:txBody>
        </p:sp>
      </p:grpSp>
      <p:sp>
        <p:nvSpPr>
          <p:cNvPr id="23555" name="Rectangle 2"/>
          <p:cNvSpPr>
            <a:spLocks noGrp="1" noChangeArrowheads="1"/>
          </p:cNvSpPr>
          <p:nvPr>
            <p:ph type="title"/>
          </p:nvPr>
        </p:nvSpPr>
        <p:spPr>
          <a:xfrm>
            <a:off x="414338" y="446088"/>
            <a:ext cx="8229600" cy="1143000"/>
          </a:xfrm>
        </p:spPr>
        <p:txBody>
          <a:bodyPr/>
          <a:lstStyle/>
          <a:p>
            <a:pPr eaLnBrk="1" hangingPunct="1"/>
            <a:r>
              <a:rPr kumimoji="0" lang="zh-CN" altLang="en-US" sz="3600">
                <a:solidFill>
                  <a:srgbClr val="FFFFFF"/>
                </a:solidFill>
                <a:latin typeface="微软雅黑" panose="020B0503020204020204" pitchFamily="34" charset="-122"/>
                <a:ea typeface="微软雅黑" panose="020B0503020204020204" pitchFamily="34" charset="-122"/>
              </a:rPr>
              <a:t>什么是教练的机会？</a:t>
            </a:r>
            <a:endParaRPr kumimoji="0" lang="zh-CN" altLang="en-US" sz="3600">
              <a:solidFill>
                <a:srgbClr val="FFFFFF"/>
              </a:solidFill>
              <a:latin typeface="微软雅黑" panose="020B0503020204020204" pitchFamily="34" charset="-122"/>
              <a:ea typeface="微软雅黑" panose="020B0503020204020204" pitchFamily="34" charset="-122"/>
            </a:endParaRPr>
          </a:p>
        </p:txBody>
      </p:sp>
      <p:sp>
        <p:nvSpPr>
          <p:cNvPr id="23556" name="Rectangle 3"/>
          <p:cNvSpPr>
            <a:spLocks noGrp="1" noChangeArrowheads="1"/>
          </p:cNvSpPr>
          <p:nvPr>
            <p:ph type="body" idx="1"/>
          </p:nvPr>
        </p:nvSpPr>
        <p:spPr>
          <a:xfrm>
            <a:off x="827088" y="1628775"/>
            <a:ext cx="7489825" cy="4525963"/>
          </a:xfrm>
        </p:spPr>
        <p:txBody>
          <a:bodyPr/>
          <a:lstStyle/>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当有人找你询问该怎么办的时候。</a:t>
            </a: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当对方听不进任何建议的时候。</a:t>
            </a: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当你认为对方缺乏自我责任的时候。</a:t>
            </a: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buFontTx/>
              <a:buNone/>
            </a:pP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solidFill>
                  <a:srgbClr val="FFFFFF"/>
                </a:solidFill>
                <a:latin typeface="微软雅黑" panose="020B0503020204020204" pitchFamily="34" charset="-122"/>
                <a:ea typeface="微软雅黑" panose="020B0503020204020204" pitchFamily="34" charset="-122"/>
              </a:rPr>
              <a:t>只要你把随口给对方建议变成随口就提问，你就是个合格的教练了。</a:t>
            </a:r>
            <a:endParaRPr kumimoji="0" lang="en-US" altLang="zh-CN" sz="1800">
              <a:solidFill>
                <a:srgbClr val="FFFFFF"/>
              </a:solidFill>
              <a:latin typeface="微软雅黑" panose="020B0503020204020204" pitchFamily="34" charset="-122"/>
              <a:ea typeface="微软雅黑" panose="020B0503020204020204" pitchFamily="34" charset="-122"/>
            </a:endParaRPr>
          </a:p>
          <a:p>
            <a:pPr eaLnBrk="1" hangingPunct="1">
              <a:lnSpc>
                <a:spcPct val="150000"/>
              </a:lnSpc>
            </a:pPr>
            <a:endParaRPr kumimoji="0" lang="en-US" altLang="zh-CN" sz="1800">
              <a:latin typeface="微软雅黑" panose="020B0503020204020204" pitchFamily="34" charset="-122"/>
              <a:ea typeface="微软雅黑" panose="020B0503020204020204" pitchFamily="34" charset="-122"/>
            </a:endParaRPr>
          </a:p>
          <a:p>
            <a:pPr eaLnBrk="1" hangingPunct="1">
              <a:lnSpc>
                <a:spcPct val="150000"/>
              </a:lnSpc>
            </a:pPr>
            <a:r>
              <a:rPr kumimoji="0" lang="zh-CN" altLang="en-US" sz="1800">
                <a:latin typeface="微软雅黑" panose="020B0503020204020204" pitchFamily="34" charset="-122"/>
                <a:ea typeface="微软雅黑" panose="020B0503020204020204" pitchFamily="34" charset="-122"/>
              </a:rPr>
              <a:t>有个笑话：有一女子爱慕一位教练，对他说：我爱你！教练立刻问：你如何知道这是事实？</a:t>
            </a:r>
            <a:endParaRPr kumimoji="0" lang="zh-CN" altLang="en-US" sz="1800">
              <a:latin typeface="微软雅黑" panose="020B0503020204020204" pitchFamily="34" charset="-122"/>
              <a:ea typeface="微软雅黑" panose="020B0503020204020204" pitchFamily="34" charset="-122"/>
            </a:endParaRPr>
          </a:p>
        </p:txBody>
      </p:sp>
    </p:spTree>
  </p:cSld>
  <p:clrMapOvr>
    <a:masterClrMapping/>
  </p:clrMapOvr>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2647</Words>
  <Application>WPS 演示</Application>
  <PresentationFormat>全屏显示(4:3)</PresentationFormat>
  <Paragraphs>165</Paragraphs>
  <Slides>18</Slides>
  <Notes>2</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18</vt:i4>
      </vt:variant>
    </vt:vector>
  </HeadingPairs>
  <TitlesOfParts>
    <vt:vector size="28" baseType="lpstr">
      <vt:lpstr>Arial</vt:lpstr>
      <vt:lpstr>宋体</vt:lpstr>
      <vt:lpstr>Wingdings</vt:lpstr>
      <vt:lpstr>微软雅黑</vt:lpstr>
      <vt:lpstr>Calibri</vt:lpstr>
      <vt:lpstr>华文楷体</vt:lpstr>
      <vt:lpstr>Monotype Sorts</vt:lpstr>
      <vt:lpstr>Wingdings</vt:lpstr>
      <vt:lpstr>Arial Unicode MS</vt:lpstr>
      <vt:lpstr>默认设计模板</vt:lpstr>
      <vt:lpstr>《高绩效教练》 彻底改变我们的领导模式 </vt:lpstr>
      <vt:lpstr>作者介绍</vt:lpstr>
      <vt:lpstr>一个惊人的发现</vt:lpstr>
      <vt:lpstr>我们在生活中发现</vt:lpstr>
      <vt:lpstr>其实： </vt:lpstr>
      <vt:lpstr>教练存在的前提：相信人的潜能</vt:lpstr>
      <vt:lpstr>作为教练的管理者</vt:lpstr>
      <vt:lpstr>教练与指导的本质变化</vt:lpstr>
      <vt:lpstr>什么是有效的问题？</vt:lpstr>
      <vt:lpstr>GROW模型</vt:lpstr>
      <vt:lpstr> GROW辅导的关键原则</vt:lpstr>
      <vt:lpstr>Goal:目标设定的常用问题</vt:lpstr>
      <vt:lpstr>Reality:关于现状的常用问题</vt:lpstr>
      <vt:lpstr>Options:你有哪些选择？</vt:lpstr>
      <vt:lpstr>Will：你要做什么？</vt:lpstr>
      <vt:lpstr>教练的实践</vt:lpstr>
      <vt:lpstr>教练的实践</vt:lpstr>
      <vt:lpstr>什么是教练的机会？</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第一期读书会</dc:title>
  <dc:creator>Administrator</dc:creator>
  <cp:lastModifiedBy>申伶</cp:lastModifiedBy>
  <cp:revision>34</cp:revision>
  <dcterms:created xsi:type="dcterms:W3CDTF">2013-06-18T06:09:00Z</dcterms:created>
  <dcterms:modified xsi:type="dcterms:W3CDTF">2025-01-08T04:54:38Z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8ABC014F4898474C87CBC1EEE192C99F</vt:lpwstr>
  </property>
  <property fmtid="{D5CDD505-2E9C-101B-9397-08002B2CF9AE}" pid="3" name="KSOProductBuildVer">
    <vt:lpwstr>2052-12.1.0.19770</vt:lpwstr>
  </property>
</Properties>
</file>