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wmf" ContentType="image/x-wm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44"/>
  </p:handoutMasterIdLst>
  <p:sldIdLst>
    <p:sldId id="470" r:id="rId3"/>
    <p:sldId id="1005" r:id="rId5"/>
    <p:sldId id="1006" r:id="rId6"/>
    <p:sldId id="1007" r:id="rId7"/>
    <p:sldId id="1008" r:id="rId8"/>
    <p:sldId id="947" r:id="rId9"/>
    <p:sldId id="988" r:id="rId10"/>
    <p:sldId id="956" r:id="rId11"/>
    <p:sldId id="989" r:id="rId12"/>
    <p:sldId id="966" r:id="rId13"/>
    <p:sldId id="963" r:id="rId14"/>
    <p:sldId id="964" r:id="rId15"/>
    <p:sldId id="965" r:id="rId16"/>
    <p:sldId id="957" r:id="rId17"/>
    <p:sldId id="972" r:id="rId18"/>
    <p:sldId id="967" r:id="rId19"/>
    <p:sldId id="968" r:id="rId20"/>
    <p:sldId id="969" r:id="rId21"/>
    <p:sldId id="1004" r:id="rId22"/>
    <p:sldId id="992" r:id="rId23"/>
    <p:sldId id="1003" r:id="rId24"/>
    <p:sldId id="997" r:id="rId25"/>
    <p:sldId id="973" r:id="rId26"/>
    <p:sldId id="971" r:id="rId27"/>
    <p:sldId id="970" r:id="rId28"/>
    <p:sldId id="990" r:id="rId29"/>
    <p:sldId id="974" r:id="rId30"/>
    <p:sldId id="993" r:id="rId31"/>
    <p:sldId id="994" r:id="rId32"/>
    <p:sldId id="995" r:id="rId33"/>
    <p:sldId id="1002" r:id="rId34"/>
    <p:sldId id="978" r:id="rId35"/>
    <p:sldId id="1009" r:id="rId36"/>
    <p:sldId id="1013" r:id="rId37"/>
    <p:sldId id="1010" r:id="rId38"/>
    <p:sldId id="981" r:id="rId39"/>
    <p:sldId id="982" r:id="rId40"/>
    <p:sldId id="983" r:id="rId41"/>
    <p:sldId id="984" r:id="rId42"/>
    <p:sldId id="985" r:id="rId43"/>
  </p:sldIdLst>
  <p:sldSz cx="9906000" cy="6858000" type="A4"/>
  <p:notesSz cx="6797675" cy="9926320"/>
  <p:custDataLst>
    <p:tags r:id="rId48"/>
  </p:custDataLst>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275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0551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5826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1102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6377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1653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16928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2204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54" userDrawn="1">
          <p15:clr>
            <a:srgbClr val="A4A3A4"/>
          </p15:clr>
        </p15:guide>
        <p15:guide id="2" pos="31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0000"/>
    <a:srgbClr val="0000FF"/>
    <a:srgbClr val="9A0005"/>
    <a:srgbClr val="B60005"/>
    <a:srgbClr val="CC3300"/>
    <a:srgbClr val="B3E0FB"/>
    <a:srgbClr val="FF9966"/>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4" autoAdjust="0"/>
    <p:restoredTop sz="94731" autoAdjust="0"/>
  </p:normalViewPr>
  <p:slideViewPr>
    <p:cSldViewPr showGuides="1">
      <p:cViewPr varScale="1">
        <p:scale>
          <a:sx n="70" d="100"/>
          <a:sy n="70" d="100"/>
        </p:scale>
        <p:origin x="68" y="128"/>
      </p:cViewPr>
      <p:guideLst>
        <p:guide orient="horz" pos="2154"/>
        <p:guide pos="312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7" d="100"/>
          <a:sy n="57" d="100"/>
        </p:scale>
        <p:origin x="-2520" y="-96"/>
      </p:cViewPr>
      <p:guideLst>
        <p:guide orient="horz" pos="3117"/>
        <p:guide pos="2141"/>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8" Type="http://schemas.openxmlformats.org/officeDocument/2006/relationships/tags" Target="tags/tag2.xml"/><Relationship Id="rId47" Type="http://schemas.openxmlformats.org/officeDocument/2006/relationships/tableStyles" Target="tableStyles.xml"/><Relationship Id="rId46" Type="http://schemas.openxmlformats.org/officeDocument/2006/relationships/viewProps" Target="viewProps.xml"/><Relationship Id="rId45" Type="http://schemas.openxmlformats.org/officeDocument/2006/relationships/presProps" Target="presProps.xml"/><Relationship Id="rId44" Type="http://schemas.openxmlformats.org/officeDocument/2006/relationships/handoutMaster" Target="handoutMasters/handoutMaster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1"/>
            <a:ext cx="2945660" cy="496332"/>
          </a:xfrm>
          <a:prstGeom prst="rect">
            <a:avLst/>
          </a:prstGeom>
        </p:spPr>
        <p:txBody>
          <a:bodyPr vert="horz" lIns="95883" tIns="47941" rIns="95883" bIns="47941" rtlCol="0"/>
          <a:lstStyle>
            <a:lvl1pPr algn="l">
              <a:defRPr sz="1300">
                <a:ea typeface="宋体" panose="02010600030101010101" pitchFamily="2" charset="-122"/>
              </a:defRPr>
            </a:lvl1pPr>
          </a:lstStyle>
          <a:p>
            <a:pPr>
              <a:defRPr/>
            </a:pPr>
            <a:endParaRPr lang="zh-CN" altLang="en-US"/>
          </a:p>
        </p:txBody>
      </p:sp>
      <p:sp>
        <p:nvSpPr>
          <p:cNvPr id="3" name="日期占位符 2"/>
          <p:cNvSpPr>
            <a:spLocks noGrp="1"/>
          </p:cNvSpPr>
          <p:nvPr>
            <p:ph type="dt" sz="quarter" idx="1"/>
          </p:nvPr>
        </p:nvSpPr>
        <p:spPr>
          <a:xfrm>
            <a:off x="3850444" y="1"/>
            <a:ext cx="2945660" cy="496332"/>
          </a:xfrm>
          <a:prstGeom prst="rect">
            <a:avLst/>
          </a:prstGeom>
        </p:spPr>
        <p:txBody>
          <a:bodyPr vert="horz" lIns="95883" tIns="47941" rIns="95883" bIns="47941" rtlCol="0"/>
          <a:lstStyle>
            <a:lvl1pPr algn="r">
              <a:defRPr sz="1300">
                <a:ea typeface="宋体" panose="02010600030101010101" pitchFamily="2" charset="-122"/>
              </a:defRPr>
            </a:lvl1pPr>
          </a:lstStyle>
          <a:p>
            <a:pPr>
              <a:defRPr/>
            </a:pPr>
            <a:fld id="{BF03FEE2-48EB-4449-88E4-189451F1319A}" type="datetimeFigureOut">
              <a:rPr lang="zh-CN" altLang="en-US"/>
            </a:fld>
            <a:endParaRPr lang="zh-CN" altLang="en-US"/>
          </a:p>
        </p:txBody>
      </p:sp>
      <p:sp>
        <p:nvSpPr>
          <p:cNvPr id="4" name="页脚占位符 3"/>
          <p:cNvSpPr>
            <a:spLocks noGrp="1"/>
          </p:cNvSpPr>
          <p:nvPr>
            <p:ph type="ftr" sz="quarter" idx="2"/>
          </p:nvPr>
        </p:nvSpPr>
        <p:spPr>
          <a:xfrm>
            <a:off x="0" y="9428586"/>
            <a:ext cx="2945660" cy="496332"/>
          </a:xfrm>
          <a:prstGeom prst="rect">
            <a:avLst/>
          </a:prstGeom>
        </p:spPr>
        <p:txBody>
          <a:bodyPr vert="horz" lIns="95883" tIns="47941" rIns="95883" bIns="47941" rtlCol="0" anchor="b"/>
          <a:lstStyle>
            <a:lvl1pPr algn="l">
              <a:defRPr sz="1300">
                <a:ea typeface="宋体" panose="02010600030101010101" pitchFamily="2" charset="-122"/>
              </a:defRPr>
            </a:lvl1pPr>
          </a:lstStyle>
          <a:p>
            <a:pPr>
              <a:defRPr/>
            </a:pPr>
            <a:endParaRPr lang="zh-CN" altLang="en-US"/>
          </a:p>
        </p:txBody>
      </p:sp>
      <p:sp>
        <p:nvSpPr>
          <p:cNvPr id="5" name="灯片编号占位符 4"/>
          <p:cNvSpPr>
            <a:spLocks noGrp="1"/>
          </p:cNvSpPr>
          <p:nvPr>
            <p:ph type="sldNum" sz="quarter" idx="3"/>
          </p:nvPr>
        </p:nvSpPr>
        <p:spPr>
          <a:xfrm>
            <a:off x="3850444" y="9428586"/>
            <a:ext cx="2945660" cy="496332"/>
          </a:xfrm>
          <a:prstGeom prst="rect">
            <a:avLst/>
          </a:prstGeom>
        </p:spPr>
        <p:txBody>
          <a:bodyPr vert="horz" lIns="95883" tIns="47941" rIns="95883" bIns="47941" rtlCol="0" anchor="b"/>
          <a:lstStyle>
            <a:lvl1pPr algn="r">
              <a:defRPr sz="1300">
                <a:ea typeface="宋体" panose="02010600030101010101" pitchFamily="2" charset="-122"/>
              </a:defRPr>
            </a:lvl1pPr>
          </a:lstStyle>
          <a:p>
            <a:pPr>
              <a:defRPr/>
            </a:pPr>
            <a:fld id="{64935A2F-0D8B-462A-97C9-B4C9996C4E9A}" type="slidenum">
              <a:rPr lang="zh-CN" altLang="en-US"/>
            </a:fld>
            <a:endParaRPr lang="zh-CN" altLang="en-US"/>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1"/>
            <a:ext cx="2945660" cy="496332"/>
          </a:xfrm>
          <a:prstGeom prst="rect">
            <a:avLst/>
          </a:prstGeom>
          <a:noFill/>
          <a:ln w="9525">
            <a:noFill/>
            <a:miter lim="800000"/>
          </a:ln>
          <a:effectLst/>
        </p:spPr>
        <p:txBody>
          <a:bodyPr vert="horz" wrap="square" lIns="95883" tIns="47941" rIns="95883" bIns="47941" numCol="1" anchor="t" anchorCtr="0" compatLnSpc="1"/>
          <a:lstStyle>
            <a:lvl1pPr>
              <a:defRPr sz="1300">
                <a:latin typeface="Arial" panose="020B0604020202020204" pitchFamily="34" charset="0"/>
                <a:ea typeface="宋体" panose="02010600030101010101" pitchFamily="2" charset="-122"/>
              </a:defRPr>
            </a:lvl1pPr>
          </a:lstStyle>
          <a:p>
            <a:pPr>
              <a:defRPr/>
            </a:pPr>
            <a:endParaRPr lang="en-US" altLang="zh-CN"/>
          </a:p>
        </p:txBody>
      </p:sp>
      <p:sp>
        <p:nvSpPr>
          <p:cNvPr id="8195" name="Rectangle 3"/>
          <p:cNvSpPr>
            <a:spLocks noGrp="1" noChangeArrowheads="1"/>
          </p:cNvSpPr>
          <p:nvPr>
            <p:ph type="dt" idx="1"/>
          </p:nvPr>
        </p:nvSpPr>
        <p:spPr bwMode="auto">
          <a:xfrm>
            <a:off x="3850444" y="1"/>
            <a:ext cx="2945660" cy="496332"/>
          </a:xfrm>
          <a:prstGeom prst="rect">
            <a:avLst/>
          </a:prstGeom>
          <a:noFill/>
          <a:ln w="9525">
            <a:noFill/>
            <a:miter lim="800000"/>
          </a:ln>
          <a:effectLst/>
        </p:spPr>
        <p:txBody>
          <a:bodyPr vert="horz" wrap="square" lIns="95883" tIns="47941" rIns="95883" bIns="47941" numCol="1" anchor="t" anchorCtr="0" compatLnSpc="1"/>
          <a:lstStyle>
            <a:lvl1pPr algn="r">
              <a:defRPr sz="1300">
                <a:latin typeface="Arial" panose="020B0604020202020204" pitchFamily="34" charset="0"/>
                <a:ea typeface="宋体" panose="02010600030101010101" pitchFamily="2" charset="-122"/>
              </a:defRPr>
            </a:lvl1pPr>
          </a:lstStyle>
          <a:p>
            <a:pPr>
              <a:defRPr/>
            </a:pPr>
            <a:endParaRPr lang="en-US" altLang="zh-CN"/>
          </a:p>
        </p:txBody>
      </p:sp>
      <p:sp>
        <p:nvSpPr>
          <p:cNvPr id="8196" name="Rectangle 4"/>
          <p:cNvSpPr>
            <a:spLocks noGrp="1" noRot="1" noChangeAspect="1" noChangeArrowheads="1" noTextEdit="1"/>
          </p:cNvSpPr>
          <p:nvPr>
            <p:ph type="sldImg" idx="2"/>
          </p:nvPr>
        </p:nvSpPr>
        <p:spPr bwMode="auto">
          <a:xfrm>
            <a:off x="709613" y="741363"/>
            <a:ext cx="5378450" cy="3724275"/>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sp>
      <p:sp>
        <p:nvSpPr>
          <p:cNvPr id="8197" name="Rectangle 5"/>
          <p:cNvSpPr>
            <a:spLocks noGrp="1" noChangeArrowheads="1"/>
          </p:cNvSpPr>
          <p:nvPr>
            <p:ph type="body" sz="quarter" idx="3"/>
          </p:nvPr>
        </p:nvSpPr>
        <p:spPr bwMode="auto">
          <a:xfrm>
            <a:off x="679768" y="4715156"/>
            <a:ext cx="5438140" cy="4466988"/>
          </a:xfrm>
          <a:prstGeom prst="rect">
            <a:avLst/>
          </a:prstGeom>
          <a:noFill/>
          <a:ln w="9525">
            <a:noFill/>
            <a:miter lim="800000"/>
          </a:ln>
          <a:effectLst/>
        </p:spPr>
        <p:txBody>
          <a:bodyPr vert="horz" wrap="square" lIns="95883" tIns="47941" rIns="95883" bIns="47941" numCol="1" anchor="t" anchorCtr="0" compatLnSpc="1"/>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8198" name="Rectangle 6"/>
          <p:cNvSpPr>
            <a:spLocks noGrp="1" noChangeArrowheads="1"/>
          </p:cNvSpPr>
          <p:nvPr>
            <p:ph type="ftr" sz="quarter" idx="4"/>
          </p:nvPr>
        </p:nvSpPr>
        <p:spPr bwMode="auto">
          <a:xfrm>
            <a:off x="0" y="9428586"/>
            <a:ext cx="2945660" cy="496332"/>
          </a:xfrm>
          <a:prstGeom prst="rect">
            <a:avLst/>
          </a:prstGeom>
          <a:noFill/>
          <a:ln w="9525">
            <a:noFill/>
            <a:miter lim="800000"/>
          </a:ln>
          <a:effectLst/>
        </p:spPr>
        <p:txBody>
          <a:bodyPr vert="horz" wrap="square" lIns="95883" tIns="47941" rIns="95883" bIns="47941" numCol="1" anchor="b" anchorCtr="0" compatLnSpc="1"/>
          <a:lstStyle>
            <a:lvl1pPr>
              <a:defRPr sz="1300">
                <a:latin typeface="Arial" panose="020B0604020202020204" pitchFamily="34" charset="0"/>
                <a:ea typeface="宋体" panose="02010600030101010101" pitchFamily="2" charset="-122"/>
              </a:defRPr>
            </a:lvl1pPr>
          </a:lstStyle>
          <a:p>
            <a:pPr>
              <a:defRPr/>
            </a:pPr>
            <a:endParaRPr lang="en-US" altLang="zh-CN"/>
          </a:p>
        </p:txBody>
      </p:sp>
      <p:sp>
        <p:nvSpPr>
          <p:cNvPr id="8199" name="Rectangle 7"/>
          <p:cNvSpPr>
            <a:spLocks noGrp="1" noChangeArrowheads="1"/>
          </p:cNvSpPr>
          <p:nvPr>
            <p:ph type="sldNum" sz="quarter" idx="5"/>
          </p:nvPr>
        </p:nvSpPr>
        <p:spPr bwMode="auto">
          <a:xfrm>
            <a:off x="3850444" y="9428586"/>
            <a:ext cx="2945660" cy="496332"/>
          </a:xfrm>
          <a:prstGeom prst="rect">
            <a:avLst/>
          </a:prstGeom>
          <a:noFill/>
          <a:ln w="9525">
            <a:noFill/>
            <a:miter lim="800000"/>
          </a:ln>
          <a:effectLst/>
        </p:spPr>
        <p:txBody>
          <a:bodyPr vert="horz" wrap="square" lIns="95883" tIns="47941" rIns="95883" bIns="47941" numCol="1" anchor="b" anchorCtr="0" compatLnSpc="1"/>
          <a:lstStyle>
            <a:lvl1pPr algn="r">
              <a:defRPr sz="1300">
                <a:latin typeface="Arial" panose="020B0604020202020204" pitchFamily="34" charset="0"/>
                <a:ea typeface="宋体" panose="02010600030101010101" pitchFamily="2" charset="-122"/>
              </a:defRPr>
            </a:lvl1pPr>
          </a:lstStyle>
          <a:p>
            <a:pPr>
              <a:defRPr/>
            </a:pPr>
            <a:fld id="{4690BF4A-6B7A-4D72-B032-8FE576B5642C}" type="slidenum">
              <a:rPr lang="en-US" altLang="zh-CN"/>
            </a:fld>
            <a:endParaRPr lang="en-US" altLang="zh-CN"/>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190" kern="1200">
        <a:solidFill>
          <a:schemeClr val="tx1"/>
        </a:solidFill>
        <a:latin typeface="Arial" panose="020B0604020202020204" pitchFamily="34" charset="0"/>
        <a:ea typeface="宋体" panose="02010600030101010101" pitchFamily="2" charset="-122"/>
        <a:cs typeface="+mn-cs"/>
      </a:defRPr>
    </a:lvl1pPr>
    <a:lvl2pPr marL="452755" algn="l" rtl="0" eaLnBrk="0" fontAlgn="base" hangingPunct="0">
      <a:spcBef>
        <a:spcPct val="30000"/>
      </a:spcBef>
      <a:spcAft>
        <a:spcPct val="0"/>
      </a:spcAft>
      <a:defRPr sz="1190" kern="1200">
        <a:solidFill>
          <a:schemeClr val="tx1"/>
        </a:solidFill>
        <a:latin typeface="Arial" panose="020B0604020202020204" pitchFamily="34" charset="0"/>
        <a:ea typeface="宋体" panose="02010600030101010101" pitchFamily="2" charset="-122"/>
        <a:cs typeface="+mn-cs"/>
      </a:defRPr>
    </a:lvl2pPr>
    <a:lvl3pPr marL="905510" algn="l" rtl="0" eaLnBrk="0" fontAlgn="base" hangingPunct="0">
      <a:spcBef>
        <a:spcPct val="30000"/>
      </a:spcBef>
      <a:spcAft>
        <a:spcPct val="0"/>
      </a:spcAft>
      <a:defRPr sz="1190" kern="1200">
        <a:solidFill>
          <a:schemeClr val="tx1"/>
        </a:solidFill>
        <a:latin typeface="Arial" panose="020B0604020202020204" pitchFamily="34" charset="0"/>
        <a:ea typeface="宋体" panose="02010600030101010101" pitchFamily="2" charset="-122"/>
        <a:cs typeface="+mn-cs"/>
      </a:defRPr>
    </a:lvl3pPr>
    <a:lvl4pPr marL="1358265" algn="l" rtl="0" eaLnBrk="0" fontAlgn="base" hangingPunct="0">
      <a:spcBef>
        <a:spcPct val="30000"/>
      </a:spcBef>
      <a:spcAft>
        <a:spcPct val="0"/>
      </a:spcAft>
      <a:defRPr sz="1190" kern="1200">
        <a:solidFill>
          <a:schemeClr val="tx1"/>
        </a:solidFill>
        <a:latin typeface="Arial" panose="020B0604020202020204" pitchFamily="34" charset="0"/>
        <a:ea typeface="宋体" panose="02010600030101010101" pitchFamily="2" charset="-122"/>
        <a:cs typeface="+mn-cs"/>
      </a:defRPr>
    </a:lvl4pPr>
    <a:lvl5pPr marL="1811020" algn="l" rtl="0" eaLnBrk="0" fontAlgn="base" hangingPunct="0">
      <a:spcBef>
        <a:spcPct val="30000"/>
      </a:spcBef>
      <a:spcAft>
        <a:spcPct val="0"/>
      </a:spcAft>
      <a:defRPr sz="1190" kern="1200">
        <a:solidFill>
          <a:schemeClr val="tx1"/>
        </a:solidFill>
        <a:latin typeface="Arial" panose="020B0604020202020204" pitchFamily="34" charset="0"/>
        <a:ea typeface="宋体" panose="02010600030101010101" pitchFamily="2" charset="-122"/>
        <a:cs typeface="+mn-cs"/>
      </a:defRPr>
    </a:lvl5pPr>
    <a:lvl6pPr marL="2263775" algn="l" defTabSz="905510" rtl="0" eaLnBrk="1" latinLnBrk="0" hangingPunct="1">
      <a:defRPr sz="1190" kern="1200">
        <a:solidFill>
          <a:schemeClr val="tx1"/>
        </a:solidFill>
        <a:latin typeface="+mn-lt"/>
        <a:ea typeface="+mn-ea"/>
        <a:cs typeface="+mn-cs"/>
      </a:defRPr>
    </a:lvl6pPr>
    <a:lvl7pPr marL="2716530" algn="l" defTabSz="905510" rtl="0" eaLnBrk="1" latinLnBrk="0" hangingPunct="1">
      <a:defRPr sz="1190" kern="1200">
        <a:solidFill>
          <a:schemeClr val="tx1"/>
        </a:solidFill>
        <a:latin typeface="+mn-lt"/>
        <a:ea typeface="+mn-ea"/>
        <a:cs typeface="+mn-cs"/>
      </a:defRPr>
    </a:lvl7pPr>
    <a:lvl8pPr marL="3169285" algn="l" defTabSz="905510" rtl="0" eaLnBrk="1" latinLnBrk="0" hangingPunct="1">
      <a:defRPr sz="1190" kern="1200">
        <a:solidFill>
          <a:schemeClr val="tx1"/>
        </a:solidFill>
        <a:latin typeface="+mn-lt"/>
        <a:ea typeface="+mn-ea"/>
        <a:cs typeface="+mn-cs"/>
      </a:defRPr>
    </a:lvl8pPr>
    <a:lvl9pPr marL="3622040" algn="l" defTabSz="905510" rtl="0" eaLnBrk="1" latinLnBrk="0" hangingPunct="1">
      <a:defRPr sz="119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2AE5F038-16B5-49F0-A871-94A74A3B81EE}" type="slidenum">
              <a:rPr lang="en-US" altLang="zh-CN"/>
            </a:fld>
            <a:endParaRPr lang="en-US" altLang="zh-CN"/>
          </a:p>
        </p:txBody>
      </p:sp>
      <p:sp>
        <p:nvSpPr>
          <p:cNvPr id="892930" name="Rectangle 2"/>
          <p:cNvSpPr>
            <a:spLocks noGrp="1" noRot="1" noChangeAspect="1" noChangeArrowheads="1" noTextEdit="1"/>
          </p:cNvSpPr>
          <p:nvPr>
            <p:ph type="sldImg"/>
          </p:nvPr>
        </p:nvSpPr>
        <p:spPr/>
      </p:sp>
      <p:sp>
        <p:nvSpPr>
          <p:cNvPr id="892931" name="Rectangle 3"/>
          <p:cNvSpPr>
            <a:spLocks noGrp="1" noChangeArrowheads="1"/>
          </p:cNvSpPr>
          <p:nvPr>
            <p:ph type="body" idx="1"/>
          </p:nvPr>
        </p:nvSpPr>
        <p:spPr>
          <a:xfrm>
            <a:off x="684215" y="4343400"/>
            <a:ext cx="5489575" cy="4114800"/>
          </a:xfrm>
        </p:spPr>
        <p:txBody>
          <a:bodyPr/>
          <a:lstStyle/>
          <a:p>
            <a:pPr>
              <a:spcBef>
                <a:spcPts val="600"/>
              </a:spcBef>
              <a:spcAft>
                <a:spcPts val="300"/>
              </a:spcAft>
            </a:pPr>
            <a:r>
              <a:rPr lang="zh-CN" altLang="en-US"/>
              <a:t>作为业务运营的支撑部门，</a:t>
            </a:r>
            <a:r>
              <a:rPr lang="en-US" altLang="zh-CN"/>
              <a:t>IT</a:t>
            </a:r>
            <a:r>
              <a:rPr lang="zh-CN" altLang="en-US"/>
              <a:t>部门的首要任务就是</a:t>
            </a:r>
            <a:r>
              <a:rPr lang="zh-CN" altLang="en-US">
                <a:latin typeface="Futura Bk"/>
              </a:rPr>
              <a:t>“</a:t>
            </a:r>
            <a:r>
              <a:rPr lang="zh-CN" altLang="en-US"/>
              <a:t>一切向业务看齐</a:t>
            </a:r>
            <a:r>
              <a:rPr lang="zh-CN" altLang="en-US">
                <a:latin typeface="Futura Bk"/>
              </a:rPr>
              <a:t>”</a:t>
            </a:r>
            <a:r>
              <a:rPr lang="zh-CN" altLang="en-US"/>
              <a:t>，业务部门怎么说，他们就怎么做。这说起来很容易，操作起来却很难。</a:t>
            </a:r>
            <a:endParaRPr lang="zh-CN" altLang="en-US"/>
          </a:p>
          <a:p>
            <a:pPr>
              <a:spcBef>
                <a:spcPts val="600"/>
              </a:spcBef>
              <a:spcAft>
                <a:spcPts val="300"/>
              </a:spcAft>
            </a:pPr>
            <a:r>
              <a:rPr lang="zh-CN" altLang="en-US"/>
              <a:t>我们认识很多</a:t>
            </a:r>
            <a:r>
              <a:rPr lang="en-US" altLang="zh-CN"/>
              <a:t>IT</a:t>
            </a:r>
            <a:r>
              <a:rPr lang="zh-CN" altLang="en-US"/>
              <a:t>界的朋友，他们告诉我，他们整天都疲于应付业务部门提出的各种琐碎的需求，压力太大了。</a:t>
            </a:r>
            <a:endParaRPr lang="zh-CN" altLang="en-US"/>
          </a:p>
          <a:p>
            <a:pPr>
              <a:spcBef>
                <a:spcPts val="600"/>
              </a:spcBef>
              <a:spcAft>
                <a:spcPts val="300"/>
              </a:spcAft>
            </a:pPr>
            <a:r>
              <a:rPr lang="zh-CN" altLang="en-US"/>
              <a:t>如果你有幸在</a:t>
            </a:r>
            <a:r>
              <a:rPr lang="en-US" altLang="zh-CN"/>
              <a:t>IT</a:t>
            </a:r>
            <a:r>
              <a:rPr lang="zh-CN" altLang="en-US"/>
              <a:t>运营部门工作，你就可以切身地感受到这一点。</a:t>
            </a:r>
            <a:endParaRPr lang="zh-CN" altLang="en-US"/>
          </a:p>
          <a:p>
            <a:pPr>
              <a:spcBef>
                <a:spcPts val="600"/>
              </a:spcBef>
              <a:spcAft>
                <a:spcPts val="300"/>
              </a:spcAft>
            </a:pPr>
            <a:r>
              <a:rPr lang="zh-CN" altLang="en-US"/>
              <a:t>你可能对业务部门使用你们的系统时的体验缺乏了解，在过去这可能无关紧要，但现在问题就大了。</a:t>
            </a:r>
            <a:endParaRPr lang="zh-CN" altLang="en-US"/>
          </a:p>
          <a:p>
            <a:pPr>
              <a:spcBef>
                <a:spcPts val="600"/>
              </a:spcBef>
              <a:spcAft>
                <a:spcPts val="300"/>
              </a:spcAft>
            </a:pPr>
            <a:r>
              <a:rPr lang="zh-CN" altLang="en-US"/>
              <a:t>因为现在业务部门的要求都很高，由于激烈的市场竞争压力，它们对业务中断、性能下降之类的</a:t>
            </a:r>
            <a:r>
              <a:rPr lang="en-US" altLang="zh-CN"/>
              <a:t>IT</a:t>
            </a:r>
            <a:r>
              <a:rPr lang="zh-CN" altLang="en-US"/>
              <a:t>问题毫无忍耐性。</a:t>
            </a:r>
            <a:endParaRPr lang="zh-CN" altLang="en-US"/>
          </a:p>
          <a:p>
            <a:pPr>
              <a:spcBef>
                <a:spcPts val="600"/>
              </a:spcBef>
              <a:spcAft>
                <a:spcPts val="300"/>
              </a:spcAft>
            </a:pPr>
            <a:r>
              <a:rPr lang="zh-CN" altLang="en-US"/>
              <a:t>这些用户不知道发生了什么，坦率地说，他们也不关心。他们没有必要而且也不想知道你们的</a:t>
            </a:r>
            <a:r>
              <a:rPr lang="en-US" altLang="zh-CN"/>
              <a:t>IT</a:t>
            </a:r>
            <a:r>
              <a:rPr lang="zh-CN" altLang="en-US"/>
              <a:t>系统是如何开发出来的，他们只关心你是否在规定的时间内和预算范围内，来提供正确无误的业务服务。</a:t>
            </a:r>
            <a:endParaRPr lang="zh-CN" altLang="en-US"/>
          </a:p>
          <a:p>
            <a:pPr>
              <a:spcBef>
                <a:spcPts val="600"/>
              </a:spcBef>
              <a:spcAft>
                <a:spcPts val="300"/>
              </a:spcAft>
            </a:pPr>
            <a:r>
              <a:rPr lang="zh-CN" altLang="en-US"/>
              <a:t>当他们向你要服务水平报表时，他们期望这些报表是基于业务流程产生的，而不是充满了像服务器正常运行时间、</a:t>
            </a:r>
            <a:r>
              <a:rPr lang="en-US" altLang="zh-CN"/>
              <a:t>CPU</a:t>
            </a:r>
            <a:r>
              <a:rPr lang="zh-CN" altLang="en-US"/>
              <a:t>和内存使用率之类的</a:t>
            </a:r>
            <a:r>
              <a:rPr lang="en-US" altLang="zh-CN"/>
              <a:t>IT</a:t>
            </a:r>
            <a:r>
              <a:rPr lang="zh-CN" altLang="en-US"/>
              <a:t>词汇，这对它们来说一点意义出没有。</a:t>
            </a:r>
            <a:endParaRPr lang="zh-CN" altLang="en-US"/>
          </a:p>
          <a:p>
            <a:pPr>
              <a:spcBef>
                <a:spcPts val="600"/>
              </a:spcBef>
              <a:spcAft>
                <a:spcPts val="300"/>
              </a:spcAft>
            </a:pPr>
            <a:r>
              <a:rPr lang="zh-CN" altLang="en-US"/>
              <a:t>这样一天下来，你可能就会发现和他们沟通真的是太困难了，首先是缺少共同的语言，其次是大家关注的重点都不一样。</a:t>
            </a:r>
            <a:endParaRPr lang="zh-CN" altLang="en-US"/>
          </a:p>
          <a:p>
            <a:pPr>
              <a:spcBef>
                <a:spcPts val="600"/>
              </a:spcBef>
              <a:spcAft>
                <a:spcPts val="300"/>
              </a:spcAft>
            </a:pPr>
            <a:r>
              <a:rPr lang="zh-CN" altLang="en-US"/>
              <a:t>对于这种情况，如果你是</a:t>
            </a:r>
            <a:r>
              <a:rPr lang="en-US" altLang="zh-CN"/>
              <a:t>CIO</a:t>
            </a:r>
            <a:r>
              <a:rPr lang="zh-CN" altLang="en-US"/>
              <a:t>，你应该如何来改变这种现状呢？</a:t>
            </a:r>
            <a:endParaRPr lang="zh-CN" altLang="en-US"/>
          </a:p>
          <a:p>
            <a:pPr>
              <a:spcBef>
                <a:spcPts val="600"/>
              </a:spcBef>
              <a:spcAft>
                <a:spcPts val="300"/>
              </a:spcAft>
            </a:pPr>
            <a:endParaRPr lang="zh-CN" altLang="en-US"/>
          </a:p>
          <a:p>
            <a:pPr>
              <a:spcBef>
                <a:spcPts val="600"/>
              </a:spcBef>
              <a:spcAft>
                <a:spcPts val="300"/>
              </a:spcAft>
            </a:pPr>
            <a:r>
              <a:rPr lang="zh-CN" altLang="en-US"/>
              <a:t>当前</a:t>
            </a:r>
            <a:r>
              <a:rPr lang="en-US" altLang="zh-CN"/>
              <a:t>IT</a:t>
            </a:r>
            <a:r>
              <a:rPr lang="zh-CN" altLang="en-US"/>
              <a:t>发展的两大方向：</a:t>
            </a:r>
            <a:endParaRPr lang="zh-CN" altLang="en-US"/>
          </a:p>
          <a:p>
            <a:pPr>
              <a:spcBef>
                <a:spcPts val="600"/>
              </a:spcBef>
              <a:spcAft>
                <a:spcPts val="300"/>
              </a:spcAft>
            </a:pPr>
            <a:r>
              <a:rPr lang="en-US" altLang="zh-CN"/>
              <a:t>a)</a:t>
            </a:r>
            <a:r>
              <a:rPr lang="zh-CN" altLang="en-US"/>
              <a:t>信息共享与流程再造与整合需求的信息系统集成技术，</a:t>
            </a:r>
            <a:r>
              <a:rPr lang="en-US" altLang="zh-CN"/>
              <a:t>b</a:t>
            </a:r>
            <a:r>
              <a:rPr lang="zh-CN" altLang="en-US"/>
              <a:t>）保障业务服务质量，提高</a:t>
            </a:r>
            <a:r>
              <a:rPr lang="en-US" altLang="zh-CN"/>
              <a:t>IT</a:t>
            </a:r>
            <a:r>
              <a:rPr lang="zh-CN" altLang="en-US"/>
              <a:t>对业务的贡献需求的</a:t>
            </a:r>
            <a:r>
              <a:rPr lang="en-US" altLang="zh-CN"/>
              <a:t>IT</a:t>
            </a:r>
            <a:r>
              <a:rPr lang="zh-CN" altLang="en-US"/>
              <a:t>服务管理（业务可用性管理）</a:t>
            </a:r>
            <a:endParaRPr lang="zh-CN" altLang="en-US"/>
          </a:p>
          <a:p>
            <a:pPr>
              <a:spcBef>
                <a:spcPts val="600"/>
              </a:spcBef>
              <a:spcAft>
                <a:spcPts val="300"/>
              </a:spcAft>
            </a:pP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4625" y="744538"/>
            <a:ext cx="6467475" cy="4478337"/>
          </a:xfrm>
        </p:spPr>
      </p:sp>
      <p:sp>
        <p:nvSpPr>
          <p:cNvPr id="3" name="Notes Placeholder 2"/>
          <p:cNvSpPr>
            <a:spLocks noGrp="1"/>
          </p:cNvSpPr>
          <p:nvPr>
            <p:ph type="body" idx="1"/>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88950" y="698500"/>
            <a:ext cx="6048375" cy="4189413"/>
          </a:xfrm>
        </p:spPr>
      </p:sp>
      <p:sp>
        <p:nvSpPr>
          <p:cNvPr id="3" name="Notes Placeholder 2"/>
          <p:cNvSpPr>
            <a:spLocks noGrp="1"/>
          </p:cNvSpPr>
          <p:nvPr>
            <p:ph type="body" idx="1"/>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65150" y="161925"/>
            <a:ext cx="5727700" cy="3967163"/>
          </a:xfrm>
        </p:spPr>
      </p:sp>
      <p:sp>
        <p:nvSpPr>
          <p:cNvPr id="3" name="Notes Placeholder 2"/>
          <p:cNvSpPr>
            <a:spLocks noGrp="1"/>
          </p:cNvSpPr>
          <p:nvPr>
            <p:ph type="body" idx="1"/>
          </p:nvPr>
        </p:nvSpPr>
        <p:spPr/>
        <p:txBody>
          <a:bodyPr/>
          <a:lstStyle/>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幻灯片图像占位符 1"/>
          <p:cNvSpPr>
            <a:spLocks noGrp="1" noRot="1" noChangeAspect="1" noTextEdit="1"/>
          </p:cNvSpPr>
          <p:nvPr>
            <p:ph type="sldImg"/>
          </p:nvPr>
        </p:nvSpPr>
        <p:spPr bwMode="auto">
          <a:noFill/>
          <a:ln>
            <a:solidFill>
              <a:srgbClr val="000000"/>
            </a:solidFill>
            <a:miter lim="800000"/>
          </a:ln>
        </p:spPr>
      </p:sp>
      <p:sp>
        <p:nvSpPr>
          <p:cNvPr id="88067" name="备注占位符 2"/>
          <p:cNvSpPr>
            <a:spLocks noGrp="1"/>
          </p:cNvSpPr>
          <p:nvPr>
            <p:ph type="body" idx="1"/>
          </p:nvPr>
        </p:nvSpPr>
        <p:spPr bwMode="auto">
          <a:noFill/>
        </p:spPr>
        <p:txBody>
          <a:bodyPr/>
          <a:lstStyle/>
          <a:p>
            <a:endParaRPr lang="zh-CN" altLang="en-US" smtClean="0">
              <a:ea typeface="宋体" panose="02010600030101010101" pitchFamily="2" charset="-122"/>
            </a:endParaRPr>
          </a:p>
        </p:txBody>
      </p:sp>
      <p:sp>
        <p:nvSpPr>
          <p:cNvPr id="88068" name="灯片编号占位符 3"/>
          <p:cNvSpPr>
            <a:spLocks noGrp="1"/>
          </p:cNvSpPr>
          <p:nvPr>
            <p:ph type="sldNum" sz="quarter" idx="5"/>
          </p:nvPr>
        </p:nvSpPr>
        <p:spPr bwMode="auto">
          <a:noFill/>
          <a:ln>
            <a:miter lim="800000"/>
          </a:ln>
        </p:spPr>
        <p:txBody>
          <a:bodyPr/>
          <a:lstStyle/>
          <a:p>
            <a:pPr eaLnBrk="1" hangingPunct="1"/>
            <a:fld id="{2DA21B6B-C383-4042-80B0-0DB8B6E9FDC2}" type="slidenum">
              <a:rPr lang="en-US" altLang="zh-CN" smtClean="0">
                <a:latin typeface="Arial" panose="020B0604020202020204" pitchFamily="34" charset="0"/>
              </a:rPr>
            </a:fld>
            <a:endParaRPr lang="en-US" altLang="zh-CN" smtClean="0">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幻灯片图像占位符 1"/>
          <p:cNvSpPr>
            <a:spLocks noGrp="1" noRot="1" noChangeAspect="1" noTextEdit="1"/>
          </p:cNvSpPr>
          <p:nvPr>
            <p:ph type="sldImg"/>
          </p:nvPr>
        </p:nvSpPr>
        <p:spPr bwMode="auto">
          <a:noFill/>
          <a:ln>
            <a:solidFill>
              <a:srgbClr val="000000"/>
            </a:solidFill>
            <a:miter lim="800000"/>
          </a:ln>
        </p:spPr>
      </p:sp>
      <p:sp>
        <p:nvSpPr>
          <p:cNvPr id="88067" name="备注占位符 2"/>
          <p:cNvSpPr>
            <a:spLocks noGrp="1"/>
          </p:cNvSpPr>
          <p:nvPr>
            <p:ph type="body" idx="1"/>
          </p:nvPr>
        </p:nvSpPr>
        <p:spPr bwMode="auto">
          <a:noFill/>
        </p:spPr>
        <p:txBody>
          <a:bodyPr/>
          <a:lstStyle/>
          <a:p>
            <a:endParaRPr lang="zh-CN" altLang="en-US" smtClean="0">
              <a:ea typeface="宋体" panose="02010600030101010101" pitchFamily="2" charset="-122"/>
            </a:endParaRPr>
          </a:p>
        </p:txBody>
      </p:sp>
      <p:sp>
        <p:nvSpPr>
          <p:cNvPr id="88068" name="灯片编号占位符 3"/>
          <p:cNvSpPr>
            <a:spLocks noGrp="1"/>
          </p:cNvSpPr>
          <p:nvPr>
            <p:ph type="sldNum" sz="quarter" idx="5"/>
          </p:nvPr>
        </p:nvSpPr>
        <p:spPr bwMode="auto">
          <a:noFill/>
          <a:ln>
            <a:miter lim="800000"/>
          </a:ln>
        </p:spPr>
        <p:txBody>
          <a:bodyPr/>
          <a:lstStyle/>
          <a:p>
            <a:pPr eaLnBrk="1" hangingPunct="1"/>
            <a:fld id="{2DA21B6B-C383-4042-80B0-0DB8B6E9FDC2}" type="slidenum">
              <a:rPr lang="en-US" altLang="zh-CN" smtClean="0">
                <a:latin typeface="Arial" panose="020B0604020202020204" pitchFamily="34" charset="0"/>
              </a:rPr>
            </a:fld>
            <a:endParaRPr lang="en-US" altLang="zh-CN" smtClean="0">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幻灯片图像占位符 1"/>
          <p:cNvSpPr>
            <a:spLocks noGrp="1" noRot="1" noChangeAspect="1" noTextEdit="1"/>
          </p:cNvSpPr>
          <p:nvPr>
            <p:ph type="sldImg"/>
          </p:nvPr>
        </p:nvSpPr>
        <p:spPr bwMode="auto">
          <a:noFill/>
          <a:ln>
            <a:solidFill>
              <a:srgbClr val="000000"/>
            </a:solidFill>
            <a:miter lim="800000"/>
          </a:ln>
        </p:spPr>
      </p:sp>
      <p:sp>
        <p:nvSpPr>
          <p:cNvPr id="89091" name="备注占位符 2"/>
          <p:cNvSpPr>
            <a:spLocks noGrp="1"/>
          </p:cNvSpPr>
          <p:nvPr>
            <p:ph type="body" idx="1"/>
          </p:nvPr>
        </p:nvSpPr>
        <p:spPr bwMode="auto">
          <a:noFill/>
        </p:spPr>
        <p:txBody>
          <a:bodyPr/>
          <a:lstStyle/>
          <a:p>
            <a:endParaRPr lang="zh-CN" altLang="en-US" smtClean="0">
              <a:ea typeface="宋体" panose="02010600030101010101" pitchFamily="2" charset="-122"/>
            </a:endParaRPr>
          </a:p>
        </p:txBody>
      </p:sp>
      <p:sp>
        <p:nvSpPr>
          <p:cNvPr id="89092" name="灯片编号占位符 3"/>
          <p:cNvSpPr>
            <a:spLocks noGrp="1"/>
          </p:cNvSpPr>
          <p:nvPr>
            <p:ph type="sldNum" sz="quarter" idx="5"/>
          </p:nvPr>
        </p:nvSpPr>
        <p:spPr bwMode="auto">
          <a:noFill/>
          <a:ln>
            <a:miter lim="800000"/>
          </a:ln>
        </p:spPr>
        <p:txBody>
          <a:bodyPr/>
          <a:lstStyle/>
          <a:p>
            <a:pPr eaLnBrk="1" hangingPunct="1"/>
            <a:fld id="{E7D567A1-CF6E-4106-B540-0FDAE9D7C7FD}" type="slidenum">
              <a:rPr lang="en-US" altLang="zh-CN" smtClean="0">
                <a:latin typeface="Arial" panose="020B0604020202020204" pitchFamily="34" charset="0"/>
              </a:rPr>
            </a:fld>
            <a:endParaRPr lang="en-US" altLang="zh-CN" smtClean="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p:cSld name="标题幻灯片">
    <p:spTree>
      <p:nvGrpSpPr>
        <p:cNvPr id="1" name=""/>
        <p:cNvGrpSpPr/>
        <p:nvPr/>
      </p:nvGrpSpPr>
      <p:grpSpPr>
        <a:xfrm>
          <a:off x="0" y="0"/>
          <a:ext cx="0" cy="0"/>
          <a:chOff x="0" y="0"/>
          <a:chExt cx="0" cy="0"/>
        </a:xfrm>
      </p:grpSpPr>
      <p:pic>
        <p:nvPicPr>
          <p:cNvPr id="3" name="Picture 3"/>
          <p:cNvPicPr>
            <a:picLocks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520001"/>
            <a:ext cx="9906000" cy="16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title"/>
          </p:nvPr>
        </p:nvSpPr>
        <p:spPr>
          <a:xfrm>
            <a:off x="0" y="2520001"/>
            <a:ext cx="6240000" cy="1620000"/>
          </a:xfrm>
          <a:prstGeom prst="rect">
            <a:avLst/>
          </a:prstGeom>
        </p:spPr>
        <p:txBody>
          <a:bodyPr anchor="ctr" anchorCtr="0"/>
          <a:lstStyle>
            <a:lvl1pPr marL="0" marR="0" indent="0" algn="ctr" defTabSz="697865" rtl="0" eaLnBrk="0" fontAlgn="base" latinLnBrk="0" hangingPunct="0">
              <a:lnSpc>
                <a:spcPct val="100000"/>
              </a:lnSpc>
              <a:spcBef>
                <a:spcPct val="0"/>
              </a:spcBef>
              <a:spcAft>
                <a:spcPct val="0"/>
              </a:spcAft>
              <a:buClrTx/>
              <a:buSzTx/>
              <a:buFontTx/>
              <a:buNone/>
              <a:defRPr lang="zh-CN" altLang="en-US" sz="2140" kern="1200" dirty="0">
                <a:solidFill>
                  <a:schemeClr val="bg1"/>
                </a:solidFill>
                <a:latin typeface="微软雅黑" panose="020B0503020204020204" pitchFamily="34" charset="-122"/>
                <a:ea typeface="微软雅黑" panose="020B0503020204020204" pitchFamily="34" charset="-122"/>
                <a:cs typeface="+mn-cs"/>
              </a:defRPr>
            </a:lvl1pPr>
          </a:lstStyle>
          <a:p>
            <a:r>
              <a:rPr lang="en-US" altLang="zh-CN" smtClean="0"/>
              <a:t>Click to edit Master title style</a:t>
            </a:r>
            <a:endParaRPr lang="zh-CN" altLang="en-US" dirty="0"/>
          </a:p>
        </p:txBody>
      </p:sp>
      <p:graphicFrame>
        <p:nvGraphicFramePr>
          <p:cNvPr id="2" name="Table 1"/>
          <p:cNvGraphicFramePr>
            <a:graphicFrameLocks noGrp="1"/>
          </p:cNvGraphicFramePr>
          <p:nvPr userDrawn="1"/>
        </p:nvGraphicFramePr>
        <p:xfrm>
          <a:off x="6630000" y="2520000"/>
          <a:ext cx="3120345" cy="1649192"/>
        </p:xfrm>
        <a:graphic>
          <a:graphicData uri="http://schemas.openxmlformats.org/drawingml/2006/table">
            <a:tbl>
              <a:tblPr firstRow="1" bandRow="1">
                <a:tableStyleId>{2D5ABB26-0587-4C30-8999-92F81FD0307C}</a:tableStyleId>
              </a:tblPr>
              <a:tblGrid>
                <a:gridCol w="1092121"/>
                <a:gridCol w="2028224"/>
              </a:tblGrid>
              <a:tr h="412298">
                <a:tc>
                  <a:txBody>
                    <a:bodyPr/>
                    <a:lstStyle/>
                    <a:p>
                      <a:pPr eaLnBrk="1" hangingPunct="1">
                        <a:lnSpc>
                          <a:spcPct val="150000"/>
                        </a:lnSpc>
                        <a:defRPr/>
                      </a:pPr>
                      <a:r>
                        <a:rPr lang="zh-CN" altLang="en-US" sz="1400" b="1" dirty="0" smtClean="0">
                          <a:solidFill>
                            <a:schemeClr val="tx1"/>
                          </a:solidFill>
                          <a:latin typeface="微软雅黑" panose="020B0503020204020204" pitchFamily="34" charset="-122"/>
                          <a:ea typeface="微软雅黑" panose="020B0503020204020204" pitchFamily="34" charset="-122"/>
                          <a:cs typeface="方正黑体简体"/>
                        </a:rPr>
                        <a:t>演讲人：</a:t>
                      </a:r>
                      <a:endParaRPr lang="zh-CN" altLang="en-US" sz="1400" b="1" dirty="0" smtClean="0">
                        <a:solidFill>
                          <a:schemeClr val="tx1"/>
                        </a:solidFill>
                        <a:latin typeface="微软雅黑" panose="020B0503020204020204" pitchFamily="34" charset="-122"/>
                        <a:ea typeface="微软雅黑" panose="020B0503020204020204" pitchFamily="34" charset="-122"/>
                        <a:cs typeface="方正黑体简体"/>
                      </a:endParaRPr>
                    </a:p>
                  </a:txBody>
                  <a:tcPr marL="99060" marR="99060"/>
                </a:tc>
                <a:tc>
                  <a:txBody>
                    <a:bodyPr/>
                    <a:lstStyle/>
                    <a:p>
                      <a:pPr marL="0" algn="l" defTabSz="914400" rtl="0" eaLnBrk="1" latinLnBrk="0" hangingPunct="1">
                        <a:lnSpc>
                          <a:spcPct val="150000"/>
                        </a:lnSpc>
                        <a:defRPr/>
                      </a:pPr>
                      <a:endParaRPr lang="zh-CN" altLang="en-US" sz="1400" kern="1200" dirty="0">
                        <a:solidFill>
                          <a:schemeClr val="tx1"/>
                        </a:solidFill>
                        <a:latin typeface="微软雅黑" panose="020B0503020204020204" pitchFamily="34" charset="-122"/>
                        <a:ea typeface="微软雅黑" panose="020B0503020204020204" pitchFamily="34" charset="-122"/>
                        <a:cs typeface="方正黑体简体"/>
                      </a:endParaRPr>
                    </a:p>
                  </a:txBody>
                  <a:tcPr marL="99060" marR="99060"/>
                </a:tc>
              </a:tr>
              <a:tr h="412298">
                <a:tc>
                  <a:txBody>
                    <a:bodyPr/>
                    <a:lstStyle/>
                    <a:p>
                      <a:pPr eaLnBrk="1" hangingPunct="1">
                        <a:lnSpc>
                          <a:spcPct val="150000"/>
                        </a:lnSpc>
                        <a:defRPr/>
                      </a:pPr>
                      <a:r>
                        <a:rPr lang="zh-CN" altLang="en-US" sz="1400" b="1" dirty="0" smtClean="0">
                          <a:solidFill>
                            <a:schemeClr val="tx1"/>
                          </a:solidFill>
                          <a:latin typeface="微软雅黑" panose="020B0503020204020204" pitchFamily="34" charset="-122"/>
                          <a:ea typeface="微软雅黑" panose="020B0503020204020204" pitchFamily="34" charset="-122"/>
                          <a:cs typeface="方正黑体简体"/>
                        </a:rPr>
                        <a:t>职　务：</a:t>
                      </a:r>
                      <a:endParaRPr lang="zh-CN" altLang="en-US" sz="1400" b="1" dirty="0" smtClean="0">
                        <a:solidFill>
                          <a:schemeClr val="tx1"/>
                        </a:solidFill>
                        <a:latin typeface="微软雅黑" panose="020B0503020204020204" pitchFamily="34" charset="-122"/>
                        <a:ea typeface="微软雅黑" panose="020B0503020204020204" pitchFamily="34" charset="-122"/>
                        <a:cs typeface="方正黑体简体"/>
                      </a:endParaRPr>
                    </a:p>
                  </a:txBody>
                  <a:tcPr marL="99060" marR="99060"/>
                </a:tc>
                <a:tc>
                  <a:txBody>
                    <a:bodyPr/>
                    <a:lstStyle/>
                    <a:p>
                      <a:pPr marL="0" algn="l" defTabSz="914400" rtl="0" eaLnBrk="1" latinLnBrk="0" hangingPunct="1">
                        <a:lnSpc>
                          <a:spcPct val="150000"/>
                        </a:lnSpc>
                        <a:defRPr/>
                      </a:pPr>
                      <a:endParaRPr lang="zh-CN" altLang="en-US" sz="1400" kern="1200" dirty="0">
                        <a:solidFill>
                          <a:schemeClr val="tx1"/>
                        </a:solidFill>
                        <a:latin typeface="微软雅黑" panose="020B0503020204020204" pitchFamily="34" charset="-122"/>
                        <a:ea typeface="微软雅黑" panose="020B0503020204020204" pitchFamily="34" charset="-122"/>
                        <a:cs typeface="方正黑体简体"/>
                      </a:endParaRPr>
                    </a:p>
                  </a:txBody>
                  <a:tcPr marL="99060" marR="99060"/>
                </a:tc>
              </a:tr>
              <a:tr h="412298">
                <a:tc>
                  <a:txBody>
                    <a:bodyPr/>
                    <a:lstStyle/>
                    <a:p>
                      <a:pPr eaLnBrk="1" hangingPunct="1">
                        <a:lnSpc>
                          <a:spcPct val="150000"/>
                        </a:lnSpc>
                        <a:defRPr/>
                      </a:pPr>
                      <a:r>
                        <a:rPr lang="zh-CN" altLang="en-US" sz="1400" b="1" dirty="0" smtClean="0">
                          <a:solidFill>
                            <a:schemeClr val="tx1"/>
                          </a:solidFill>
                          <a:latin typeface="微软雅黑" panose="020B0503020204020204" pitchFamily="34" charset="-122"/>
                          <a:ea typeface="微软雅黑" panose="020B0503020204020204" pitchFamily="34" charset="-122"/>
                          <a:cs typeface="方正黑体简体"/>
                        </a:rPr>
                        <a:t>日　期：</a:t>
                      </a:r>
                      <a:endParaRPr lang="en-US" altLang="zh-CN" sz="1400" b="1" dirty="0" smtClean="0">
                        <a:solidFill>
                          <a:schemeClr val="tx1"/>
                        </a:solidFill>
                        <a:latin typeface="微软雅黑" panose="020B0503020204020204" pitchFamily="34" charset="-122"/>
                        <a:ea typeface="微软雅黑" panose="020B0503020204020204" pitchFamily="34" charset="-122"/>
                        <a:cs typeface="方正黑体简体"/>
                      </a:endParaRPr>
                    </a:p>
                  </a:txBody>
                  <a:tcPr marL="99060" marR="99060"/>
                </a:tc>
                <a:tc>
                  <a:txBody>
                    <a:bodyPr/>
                    <a:lstStyle/>
                    <a:p>
                      <a:pPr marL="0" algn="l" defTabSz="914400" rtl="0" eaLnBrk="1" latinLnBrk="0" hangingPunct="1">
                        <a:lnSpc>
                          <a:spcPct val="150000"/>
                        </a:lnSpc>
                        <a:defRPr/>
                      </a:pPr>
                      <a:endParaRPr lang="zh-CN" altLang="en-US" sz="1400" kern="1200" dirty="0">
                        <a:solidFill>
                          <a:schemeClr val="tx1"/>
                        </a:solidFill>
                        <a:latin typeface="微软雅黑" panose="020B0503020204020204" pitchFamily="34" charset="-122"/>
                        <a:ea typeface="微软雅黑" panose="020B0503020204020204" pitchFamily="34" charset="-122"/>
                        <a:cs typeface="方正黑体简体"/>
                      </a:endParaRPr>
                    </a:p>
                  </a:txBody>
                  <a:tcPr marL="99060" marR="99060"/>
                </a:tc>
              </a:tr>
              <a:tr h="412298">
                <a:tc gridSpan="2">
                  <a:txBody>
                    <a:bodyPr/>
                    <a:lstStyle/>
                    <a:p>
                      <a:pPr algn="l" eaLnBrk="1" hangingPunct="1">
                        <a:lnSpc>
                          <a:spcPct val="150000"/>
                        </a:lnSpc>
                        <a:defRPr/>
                      </a:pPr>
                      <a:endParaRPr lang="zh-CN" altLang="en-US" sz="1400" b="1" dirty="0" smtClean="0">
                        <a:solidFill>
                          <a:schemeClr val="tx1"/>
                        </a:solidFill>
                        <a:latin typeface="微软雅黑" panose="020B0503020204020204" pitchFamily="34" charset="-122"/>
                        <a:ea typeface="微软雅黑" panose="020B0503020204020204" pitchFamily="34" charset="-122"/>
                        <a:cs typeface="方正黑体简体"/>
                      </a:endParaRPr>
                    </a:p>
                  </a:txBody>
                  <a:tcPr marL="99060" marR="99060"/>
                </a:tc>
                <a:tc hMerge="1">
                  <a:tcPr/>
                </a:tc>
              </a:tr>
            </a:tbl>
          </a:graphicData>
        </a:graphic>
      </p:graphicFrame>
    </p:spTree>
  </p:cSld>
  <p:clrMapOvr>
    <a:masterClrMapping/>
  </p:clrMapOvr>
  <p:timing>
    <p:tnLst>
      <p:par>
        <p:cTn id="1" dur="indefinite" restart="never" nodeType="tmRoot"/>
      </p:par>
    </p:tnLst>
  </p:timing>
  <p:hf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30000" y="2130435"/>
            <a:ext cx="8640000" cy="1440000"/>
          </a:xfrm>
          <a:prstGeom prst="rect">
            <a:avLst/>
          </a:prstGeom>
        </p:spPr>
        <p:txBody>
          <a:bodyPr lIns="91428" tIns="45715" rIns="91428" bIns="45715" anchor="ctr" anchorCtr="0"/>
          <a:lstStyle>
            <a:lvl1pPr algn="ctr">
              <a:defRPr sz="2800" b="1">
                <a:solidFill>
                  <a:schemeClr val="tx1"/>
                </a:solidFill>
                <a:latin typeface="微软雅黑" panose="020B0503020204020204" pitchFamily="34" charset="-122"/>
                <a:ea typeface="微软雅黑" panose="020B0503020204020204" pitchFamily="34" charset="-122"/>
              </a:defRPr>
            </a:lvl1pPr>
          </a:lstStyle>
          <a:p>
            <a:r>
              <a:rPr lang="en-US" altLang="zh-CN" dirty="0" smtClean="0"/>
              <a:t>Click to edit Master title style</a:t>
            </a:r>
            <a:endParaRPr lang="zh-CN" altLang="en-US" dirty="0"/>
          </a:p>
        </p:txBody>
      </p:sp>
      <p:sp>
        <p:nvSpPr>
          <p:cNvPr id="3" name="Subtitle 2"/>
          <p:cNvSpPr>
            <a:spLocks noGrp="1"/>
          </p:cNvSpPr>
          <p:nvPr>
            <p:ph type="subTitle" idx="1"/>
          </p:nvPr>
        </p:nvSpPr>
        <p:spPr>
          <a:xfrm>
            <a:off x="1350000" y="3960000"/>
            <a:ext cx="7200000" cy="1800000"/>
          </a:xfrm>
          <a:prstGeom prst="rect">
            <a:avLst/>
          </a:prstGeom>
        </p:spPr>
        <p:txBody>
          <a:bodyPr lIns="91428" tIns="45715" rIns="91428" bIns="45715"/>
          <a:lstStyle>
            <a:lvl1pPr marL="0" indent="0" algn="l">
              <a:buNone/>
              <a:defRPr sz="1400">
                <a:latin typeface="MingLiU" pitchFamily="49" charset="-120"/>
                <a:ea typeface="MingLiU" pitchFamily="49" charset="-120"/>
              </a:defRPr>
            </a:lvl1pPr>
            <a:lvl2pPr marL="422275" indent="0" algn="ctr">
              <a:buNone/>
              <a:defRPr/>
            </a:lvl2pPr>
            <a:lvl3pPr marL="843915" indent="0" algn="ctr">
              <a:buNone/>
              <a:defRPr/>
            </a:lvl3pPr>
            <a:lvl4pPr marL="1266190" indent="0" algn="ctr">
              <a:buNone/>
              <a:defRPr/>
            </a:lvl4pPr>
            <a:lvl5pPr marL="1687830" indent="0" algn="ctr">
              <a:buNone/>
              <a:defRPr/>
            </a:lvl5pPr>
            <a:lvl6pPr marL="2110105" indent="0" algn="ctr">
              <a:buNone/>
              <a:defRPr/>
            </a:lvl6pPr>
            <a:lvl7pPr marL="2531745" indent="0" algn="ctr">
              <a:buNone/>
              <a:defRPr/>
            </a:lvl7pPr>
            <a:lvl8pPr marL="2954020" indent="0" algn="ctr">
              <a:buNone/>
              <a:defRPr/>
            </a:lvl8pPr>
            <a:lvl9pPr marL="3375660" indent="0" algn="ctr">
              <a:buNone/>
              <a:defRPr/>
            </a:lvl9pPr>
          </a:lstStyle>
          <a:p>
            <a:r>
              <a:rPr lang="en-US" altLang="zh-CN" dirty="0" smtClean="0"/>
              <a:t>Click to edit Master subtitle style</a:t>
            </a:r>
            <a:endParaRPr lang="zh-CN" altLang="en-US" dirty="0"/>
          </a:p>
        </p:txBody>
      </p:sp>
      <p:sp>
        <p:nvSpPr>
          <p:cNvPr id="6" name="TextBox 5"/>
          <p:cNvSpPr txBox="1">
            <a:spLocks noChangeArrowheads="1"/>
          </p:cNvSpPr>
          <p:nvPr userDrawn="1"/>
        </p:nvSpPr>
        <p:spPr bwMode="auto">
          <a:xfrm>
            <a:off x="9540000" y="6498000"/>
            <a:ext cx="360000" cy="360000"/>
          </a:xfrm>
          <a:prstGeom prst="rect">
            <a:avLst/>
          </a:prstGeom>
          <a:noFill/>
          <a:ln w="9525" algn="ctr">
            <a:noFill/>
            <a:miter lim="800000"/>
          </a:ln>
          <a:effectLst/>
        </p:spPr>
        <p:txBody>
          <a:bodyPr vert="horz" wrap="square" lIns="101063" tIns="50532" rIns="101063" bIns="50532" numCol="1" anchor="ctr" anchorCtr="0" compatLnSpc="1"/>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275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0551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5826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1102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6377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1653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16928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2204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a:defRPr/>
            </a:pPr>
            <a:fld id="{18595F38-B03E-4F25-8EBA-5D7B9265F22F}" type="slidenum">
              <a:rPr lang="en-US" altLang="zh-CN" sz="885" smtClean="0">
                <a:solidFill>
                  <a:schemeClr val="bg1"/>
                </a:solidFill>
              </a:rPr>
            </a:fld>
            <a:endParaRPr lang="en-US" altLang="zh-CN" sz="885" dirty="0">
              <a:solidFill>
                <a:schemeClr val="bg1"/>
              </a:solidFill>
            </a:endParaRPr>
          </a:p>
        </p:txBody>
      </p:sp>
      <p:sp>
        <p:nvSpPr>
          <p:cNvPr id="4" name="文本框 3"/>
          <p:cNvSpPr txBox="1"/>
          <p:nvPr userDrawn="1"/>
        </p:nvSpPr>
        <p:spPr>
          <a:xfrm>
            <a:off x="5251450" y="6685280"/>
            <a:ext cx="3302000" cy="368300"/>
          </a:xfrm>
          <a:prstGeom prst="rect">
            <a:avLst/>
          </a:prstGeom>
          <a:noFill/>
        </p:spPr>
        <p:txBody>
          <a:bodyPr wrap="square" rtlCol="0">
            <a:spAutoFit/>
          </a:bodyPr>
          <a:p>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0" y="3"/>
            <a:ext cx="7020000" cy="540000"/>
          </a:xfrm>
          <a:prstGeom prst="rect">
            <a:avLst/>
          </a:prstGeom>
        </p:spPr>
        <p:txBody>
          <a:bodyPr lIns="72000" tIns="36000" rIns="72000" bIns="36000" anchor="ctr" anchorCtr="0"/>
          <a:lstStyle>
            <a:lvl1pPr>
              <a:lnSpc>
                <a:spcPct val="100000"/>
              </a:lnSpc>
              <a:defRPr sz="1800" b="1">
                <a:solidFill>
                  <a:schemeClr val="bg1"/>
                </a:solidFill>
                <a:latin typeface="微软雅黑" panose="020B0503020204020204" pitchFamily="34" charset="-122"/>
                <a:ea typeface="微软雅黑" panose="020B0503020204020204" pitchFamily="34" charset="-122"/>
              </a:defRPr>
            </a:lvl1pPr>
          </a:lstStyle>
          <a:p>
            <a:r>
              <a:rPr lang="en-US" altLang="zh-CN" dirty="0" smtClean="0"/>
              <a:t>Click to edit Master title style</a:t>
            </a:r>
            <a:endParaRPr lang="zh-CN" altLang="en-US" dirty="0"/>
          </a:p>
        </p:txBody>
      </p:sp>
      <p:sp>
        <p:nvSpPr>
          <p:cNvPr id="3" name="内容占位符 2"/>
          <p:cNvSpPr>
            <a:spLocks noGrp="1"/>
          </p:cNvSpPr>
          <p:nvPr>
            <p:ph idx="1"/>
          </p:nvPr>
        </p:nvSpPr>
        <p:spPr>
          <a:xfrm>
            <a:off x="273000" y="1080003"/>
            <a:ext cx="9360000" cy="5040000"/>
          </a:xfrm>
          <a:prstGeom prst="rect">
            <a:avLst/>
          </a:prstGeom>
        </p:spPr>
        <p:txBody>
          <a:bodyPr tIns="72000" bIns="72000"/>
          <a:lstStyle>
            <a:lvl1pPr marL="274955" indent="-274955" algn="l" rtl="0" eaLnBrk="0" fontAlgn="base" hangingPunct="0">
              <a:lnSpc>
                <a:spcPct val="150000"/>
              </a:lnSpc>
              <a:spcBef>
                <a:spcPts val="460"/>
              </a:spcBef>
              <a:spcAft>
                <a:spcPts val="460"/>
              </a:spcAft>
              <a:buSzPct val="100000"/>
              <a:buFont typeface="Wingdings" panose="05000000000000000000" pitchFamily="2" charset="2"/>
              <a:buChar char="l"/>
              <a:defRPr lang="zh-CN" altLang="en-US" sz="1800" b="1" dirty="0" smtClean="0">
                <a:solidFill>
                  <a:schemeClr val="tx1"/>
                </a:solidFill>
                <a:latin typeface="微软雅黑" panose="020B0503020204020204" pitchFamily="34" charset="-122"/>
                <a:ea typeface="微软雅黑" panose="020B0503020204020204" pitchFamily="34" charset="-122"/>
                <a:cs typeface="+mn-cs"/>
              </a:defRPr>
            </a:lvl1pPr>
            <a:lvl2pPr marL="549275" indent="-274955" algn="l" rtl="0" eaLnBrk="1" fontAlgn="base" hangingPunct="1">
              <a:lnSpc>
                <a:spcPct val="150000"/>
              </a:lnSpc>
              <a:spcBef>
                <a:spcPts val="460"/>
              </a:spcBef>
              <a:spcAft>
                <a:spcPts val="460"/>
              </a:spcAft>
              <a:buFont typeface="Wingdings" panose="05000000000000000000" pitchFamily="2" charset="2"/>
              <a:buChar char="ü"/>
              <a:defRPr sz="1600" b="1">
                <a:latin typeface="微软雅黑" panose="020B0503020204020204" pitchFamily="34" charset="-122"/>
                <a:ea typeface="微软雅黑" panose="020B0503020204020204" pitchFamily="34" charset="-122"/>
              </a:defRPr>
            </a:lvl2pPr>
            <a:lvl3pPr marL="824230" indent="-274955" algn="l" rtl="0" eaLnBrk="1" fontAlgn="base" hangingPunct="1">
              <a:lnSpc>
                <a:spcPct val="150000"/>
              </a:lnSpc>
              <a:spcBef>
                <a:spcPts val="460"/>
              </a:spcBef>
              <a:spcAft>
                <a:spcPts val="460"/>
              </a:spcAft>
              <a:buFont typeface="Wingdings" panose="05000000000000000000" pitchFamily="2" charset="2"/>
              <a:buChar char="§"/>
              <a:defRPr sz="1400" b="1">
                <a:latin typeface="微软雅黑" panose="020B0503020204020204" pitchFamily="34" charset="-122"/>
                <a:ea typeface="微软雅黑" panose="020B0503020204020204" pitchFamily="34" charset="-122"/>
              </a:defRPr>
            </a:lvl3pPr>
          </a:lstStyle>
          <a:p>
            <a:pPr marL="274955" lvl="0" indent="-274955" algn="l" rtl="0" eaLnBrk="0" fontAlgn="base" hangingPunct="0">
              <a:lnSpc>
                <a:spcPct val="150000"/>
              </a:lnSpc>
              <a:spcBef>
                <a:spcPts val="460"/>
              </a:spcBef>
              <a:spcAft>
                <a:spcPts val="460"/>
              </a:spcAft>
              <a:buFont typeface="Wingdings" panose="05000000000000000000" pitchFamily="2" charset="2"/>
              <a:buChar char="l"/>
            </a:pPr>
            <a:r>
              <a:rPr lang="zh-CN" altLang="en-US" dirty="0" smtClean="0"/>
              <a:t>单击此处编辑母版文本样式</a:t>
            </a:r>
            <a:endParaRPr lang="zh-CN" altLang="en-US" dirty="0" smtClean="0"/>
          </a:p>
          <a:p>
            <a:pPr marL="549275" lvl="1" indent="-274955" algn="l" rtl="0" eaLnBrk="1" fontAlgn="base" hangingPunct="1">
              <a:lnSpc>
                <a:spcPct val="150000"/>
              </a:lnSpc>
              <a:spcBef>
                <a:spcPts val="460"/>
              </a:spcBef>
              <a:spcAft>
                <a:spcPts val="460"/>
              </a:spcAft>
              <a:buFont typeface="Wingdings" panose="05000000000000000000" pitchFamily="2" charset="2"/>
              <a:buChar char="ü"/>
            </a:pPr>
            <a:r>
              <a:rPr lang="zh-CN" altLang="en-US" dirty="0" smtClean="0"/>
              <a:t>第二级</a:t>
            </a:r>
            <a:endParaRPr lang="zh-CN" altLang="en-US" dirty="0" smtClean="0"/>
          </a:p>
          <a:p>
            <a:pPr marL="824230" lvl="2" indent="-274955" algn="l" rtl="0" eaLnBrk="1" fontAlgn="base" hangingPunct="1">
              <a:lnSpc>
                <a:spcPct val="150000"/>
              </a:lnSpc>
              <a:spcBef>
                <a:spcPts val="460"/>
              </a:spcBef>
              <a:spcAft>
                <a:spcPts val="460"/>
              </a:spcAft>
              <a:buFont typeface="Wingdings" panose="05000000000000000000" pitchFamily="2" charset="2"/>
              <a:buChar char="§"/>
            </a:pPr>
            <a:r>
              <a:rPr lang="zh-CN" altLang="en-US" dirty="0" smtClean="0"/>
              <a:t>第三级</a:t>
            </a:r>
            <a:endParaRPr lang="zh-CN" altLang="en-US" dirty="0" smtClean="0"/>
          </a:p>
        </p:txBody>
      </p:sp>
      <p:sp>
        <p:nvSpPr>
          <p:cNvPr id="7" name="Text Placeholder 6"/>
          <p:cNvSpPr>
            <a:spLocks noGrp="1"/>
          </p:cNvSpPr>
          <p:nvPr>
            <p:ph type="body" sz="quarter" idx="11"/>
          </p:nvPr>
        </p:nvSpPr>
        <p:spPr>
          <a:xfrm>
            <a:off x="0" y="540000"/>
            <a:ext cx="7020000" cy="360000"/>
          </a:xfrm>
          <a:prstGeom prst="rect">
            <a:avLst/>
          </a:prstGeom>
        </p:spPr>
        <p:txBody>
          <a:bodyPr lIns="72000" tIns="36000" rIns="72000" bIns="36000" anchor="ctr"/>
          <a:lstStyle>
            <a:lvl1pPr marL="261620" indent="-261620">
              <a:buFont typeface="Arial" panose="020B0604020202020204" pitchFamily="34" charset="0"/>
              <a:buNone/>
              <a:defRPr lang="en-US" sz="1200" b="1" dirty="0" smtClean="0">
                <a:solidFill>
                  <a:schemeClr val="bg1"/>
                </a:solidFill>
                <a:latin typeface="微软雅黑" panose="020B0503020204020204" pitchFamily="34" charset="-122"/>
                <a:ea typeface="微软雅黑" panose="020B0503020204020204" pitchFamily="34" charset="-122"/>
              </a:defRPr>
            </a:lvl1pPr>
          </a:lstStyle>
          <a:p>
            <a:pPr marL="0" lvl="0" indent="0"/>
            <a:r>
              <a:rPr lang="en-US" dirty="0" smtClean="0"/>
              <a:t>Click to edit Master text styles</a:t>
            </a:r>
            <a:endParaRPr lang="en-US" dirty="0" smtClean="0"/>
          </a:p>
        </p:txBody>
      </p:sp>
      <p:sp>
        <p:nvSpPr>
          <p:cNvPr id="8" name="TextBox 7"/>
          <p:cNvSpPr txBox="1">
            <a:spLocks noChangeArrowheads="1"/>
          </p:cNvSpPr>
          <p:nvPr userDrawn="1"/>
        </p:nvSpPr>
        <p:spPr bwMode="auto">
          <a:xfrm>
            <a:off x="9540000" y="6498000"/>
            <a:ext cx="360000" cy="360000"/>
          </a:xfrm>
          <a:prstGeom prst="rect">
            <a:avLst/>
          </a:prstGeom>
          <a:noFill/>
          <a:ln w="9525" algn="ctr">
            <a:noFill/>
            <a:miter lim="800000"/>
          </a:ln>
          <a:effectLst/>
        </p:spPr>
        <p:txBody>
          <a:bodyPr vert="horz" wrap="square" lIns="101063" tIns="50532" rIns="101063" bIns="50532" numCol="1" anchor="ctr" anchorCtr="0" compatLnSpc="1"/>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275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0551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5826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1102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6377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1653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16928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2204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a:defRPr/>
            </a:pPr>
            <a:fld id="{18595F38-B03E-4F25-8EBA-5D7B9265F22F}" type="slidenum">
              <a:rPr lang="en-US" altLang="zh-CN" sz="885" smtClean="0">
                <a:solidFill>
                  <a:schemeClr val="bg1"/>
                </a:solidFill>
              </a:rPr>
            </a:fld>
            <a:endParaRPr lang="en-US" altLang="zh-CN" sz="885" dirty="0">
              <a:solidFill>
                <a:schemeClr val="bg1"/>
              </a:solidFill>
            </a:endParaRPr>
          </a:p>
        </p:txBody>
      </p:sp>
    </p:spTree>
  </p:cSld>
  <p:clrMapOvr>
    <a:masterClrMapping/>
  </p:clrMapOvr>
  <p:timing>
    <p:tnLst>
      <p:par>
        <p:cTn id="1" dur="indefinite" restart="never" nodeType="tmRoot"/>
      </p:par>
    </p:tnLst>
  </p:timing>
  <p:hf hdr="0" ftr="0"/>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7020000" cy="900000"/>
          </a:xfrm>
          <a:prstGeom prst="rect">
            <a:avLst/>
          </a:prstGeom>
        </p:spPr>
        <p:txBody>
          <a:bodyPr lIns="72000" tIns="36000" rIns="72000" bIns="36000" anchor="ctr" anchorCtr="0">
            <a:normAutofit/>
          </a:bodyPr>
          <a:lstStyle>
            <a:lvl1pPr>
              <a:defRPr sz="1800" b="1">
                <a:solidFill>
                  <a:schemeClr val="bg1"/>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a:xfrm>
            <a:off x="273000" y="1080000"/>
            <a:ext cx="9360000" cy="5040000"/>
          </a:xfrm>
          <a:prstGeom prst="rect">
            <a:avLst/>
          </a:prstGeom>
        </p:spPr>
        <p:txBody>
          <a:bodyPr tIns="72000" bIns="72000"/>
          <a:lstStyle>
            <a:lvl1pPr marL="0" indent="0">
              <a:buFontTx/>
              <a:buNone/>
              <a:defRPr lang="zh-CN" altLang="en-US" sz="1800" b="1" dirty="0" smtClean="0">
                <a:solidFill>
                  <a:schemeClr val="tx1"/>
                </a:solidFill>
                <a:latin typeface="微软雅黑" panose="020B0503020204020204" pitchFamily="34" charset="-122"/>
                <a:ea typeface="微软雅黑" panose="020B0503020204020204" pitchFamily="34" charset="-122"/>
                <a:cs typeface="+mn-cs"/>
              </a:defRPr>
            </a:lvl1pPr>
            <a:lvl2pPr marL="274955" indent="0">
              <a:buFont typeface="微软雅黑" panose="020B0503020204020204" pitchFamily="34" charset="-122"/>
              <a:buNone/>
              <a:defRPr lang="zh-CN" altLang="en-US" sz="1600" b="1" dirty="0" smtClean="0">
                <a:solidFill>
                  <a:schemeClr val="tx1"/>
                </a:solidFill>
                <a:latin typeface="微软雅黑" panose="020B0503020204020204" pitchFamily="34" charset="-122"/>
                <a:ea typeface="微软雅黑" panose="020B0503020204020204" pitchFamily="34" charset="-122"/>
              </a:defRPr>
            </a:lvl2pPr>
            <a:lvl3pPr marL="549275" indent="0">
              <a:buFontTx/>
              <a:buNone/>
              <a:defRPr lang="zh-CN" altLang="en-US" sz="1400" b="1" dirty="0" smtClean="0">
                <a:solidFill>
                  <a:schemeClr val="tx1"/>
                </a:solidFill>
                <a:latin typeface="微软雅黑" panose="020B0503020204020204" pitchFamily="34" charset="-122"/>
                <a:ea typeface="微软雅黑" panose="020B0503020204020204" pitchFamily="34" charset="-122"/>
              </a:defRPr>
            </a:lvl3pPr>
          </a:lstStyle>
          <a:p>
            <a:pPr marL="274955" lvl="0" indent="-274955" algn="l" rtl="0" eaLnBrk="0" fontAlgn="base" hangingPunct="0">
              <a:lnSpc>
                <a:spcPct val="150000"/>
              </a:lnSpc>
              <a:spcBef>
                <a:spcPts val="460"/>
              </a:spcBef>
              <a:spcAft>
                <a:spcPts val="460"/>
              </a:spcAft>
              <a:buFont typeface="Wingdings" panose="05000000000000000000" pitchFamily="2" charset="2"/>
              <a:buChar char="l"/>
            </a:pPr>
            <a:r>
              <a:rPr lang="zh-CN" altLang="en-US" dirty="0" smtClean="0"/>
              <a:t>单击此处编辑母版文本样式</a:t>
            </a:r>
            <a:endParaRPr lang="zh-CN" altLang="en-US" dirty="0" smtClean="0"/>
          </a:p>
          <a:p>
            <a:pPr marL="549275" lvl="1" indent="-274955" algn="l" rtl="0" eaLnBrk="1" fontAlgn="base" hangingPunct="1">
              <a:lnSpc>
                <a:spcPct val="150000"/>
              </a:lnSpc>
              <a:spcBef>
                <a:spcPts val="460"/>
              </a:spcBef>
              <a:spcAft>
                <a:spcPts val="460"/>
              </a:spcAft>
              <a:buFont typeface="Wingdings" panose="05000000000000000000" pitchFamily="2" charset="2"/>
              <a:buChar char="ü"/>
            </a:pPr>
            <a:r>
              <a:rPr lang="zh-CN" altLang="en-US" dirty="0" smtClean="0"/>
              <a:t>第二级</a:t>
            </a:r>
            <a:endParaRPr lang="zh-CN" altLang="en-US" dirty="0" smtClean="0"/>
          </a:p>
          <a:p>
            <a:pPr marL="824230" lvl="2" indent="-274955" algn="l" rtl="0" eaLnBrk="1" fontAlgn="base" hangingPunct="1">
              <a:lnSpc>
                <a:spcPct val="150000"/>
              </a:lnSpc>
              <a:spcBef>
                <a:spcPts val="460"/>
              </a:spcBef>
              <a:spcAft>
                <a:spcPts val="460"/>
              </a:spcAft>
              <a:buFont typeface="Wingdings" panose="05000000000000000000" pitchFamily="2" charset="2"/>
              <a:buChar char="§"/>
            </a:pPr>
            <a:r>
              <a:rPr lang="zh-CN" altLang="en-US" dirty="0" smtClean="0"/>
              <a:t>第三级</a:t>
            </a:r>
            <a:endParaRPr lang="zh-CN" altLang="en-US" dirty="0" smtClean="0"/>
          </a:p>
        </p:txBody>
      </p:sp>
      <p:sp>
        <p:nvSpPr>
          <p:cNvPr id="6" name="TextBox 5"/>
          <p:cNvSpPr txBox="1">
            <a:spLocks noChangeArrowheads="1"/>
          </p:cNvSpPr>
          <p:nvPr userDrawn="1"/>
        </p:nvSpPr>
        <p:spPr bwMode="auto">
          <a:xfrm>
            <a:off x="9540000" y="6498000"/>
            <a:ext cx="360000" cy="360000"/>
          </a:xfrm>
          <a:prstGeom prst="rect">
            <a:avLst/>
          </a:prstGeom>
          <a:noFill/>
          <a:ln w="9525" algn="ctr">
            <a:noFill/>
            <a:miter lim="800000"/>
          </a:ln>
          <a:effectLst/>
        </p:spPr>
        <p:txBody>
          <a:bodyPr vert="horz" wrap="square" lIns="101063" tIns="50532" rIns="101063" bIns="50532" numCol="1" anchor="ctr" anchorCtr="0" compatLnSpc="1"/>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275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0551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5826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1102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6377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1653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16928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2204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a:defRPr/>
            </a:pPr>
            <a:fld id="{18595F38-B03E-4F25-8EBA-5D7B9265F22F}" type="slidenum">
              <a:rPr lang="en-US" altLang="zh-CN" sz="885" smtClean="0">
                <a:solidFill>
                  <a:schemeClr val="bg1"/>
                </a:solidFill>
              </a:rPr>
            </a:fld>
            <a:endParaRPr lang="en-US" altLang="zh-CN" sz="885" dirty="0">
              <a:solidFill>
                <a:schemeClr val="bg1"/>
              </a:solidFill>
            </a:endParaRPr>
          </a:p>
        </p:txBody>
      </p:sp>
    </p:spTree>
  </p:cSld>
  <p:clrMapOvr>
    <a:masterClrMapping/>
  </p:clrMapOvr>
  <p:timing>
    <p:tnLst>
      <p:par>
        <p:cTn id="1" dur="indefinite" restart="never" nodeType="tmRoot"/>
      </p:par>
    </p:tnLst>
  </p:timing>
  <p:hf hdr="0" ftr="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0" y="3"/>
            <a:ext cx="7020000" cy="540000"/>
          </a:xfrm>
          <a:prstGeom prst="rect">
            <a:avLst/>
          </a:prstGeom>
        </p:spPr>
        <p:txBody>
          <a:bodyPr lIns="72000" tIns="36000" rIns="72000" bIns="36000" anchor="ctr" anchorCtr="0"/>
          <a:lstStyle>
            <a:lvl1pPr>
              <a:lnSpc>
                <a:spcPct val="100000"/>
              </a:lnSpc>
              <a:defRPr sz="1800" b="1">
                <a:solidFill>
                  <a:schemeClr val="bg1"/>
                </a:solidFill>
                <a:latin typeface="微软雅黑" panose="020B0503020204020204" pitchFamily="34" charset="-122"/>
                <a:ea typeface="微软雅黑" panose="020B0503020204020204" pitchFamily="34" charset="-122"/>
              </a:defRPr>
            </a:lvl1pPr>
          </a:lstStyle>
          <a:p>
            <a:r>
              <a:rPr lang="en-US" altLang="zh-CN" dirty="0" smtClean="0"/>
              <a:t>Click to edit Master title style</a:t>
            </a:r>
            <a:endParaRPr lang="zh-CN" altLang="en-US" dirty="0"/>
          </a:p>
        </p:txBody>
      </p:sp>
      <p:sp>
        <p:nvSpPr>
          <p:cNvPr id="7" name="Text Placeholder 6"/>
          <p:cNvSpPr>
            <a:spLocks noGrp="1"/>
          </p:cNvSpPr>
          <p:nvPr>
            <p:ph type="body" sz="quarter" idx="11"/>
          </p:nvPr>
        </p:nvSpPr>
        <p:spPr>
          <a:xfrm>
            <a:off x="0" y="540000"/>
            <a:ext cx="7020000" cy="360000"/>
          </a:xfrm>
          <a:prstGeom prst="rect">
            <a:avLst/>
          </a:prstGeom>
        </p:spPr>
        <p:txBody>
          <a:bodyPr lIns="72000" tIns="36000" rIns="72000" bIns="36000" anchor="ctr"/>
          <a:lstStyle>
            <a:lvl1pPr marL="261620" indent="-261620">
              <a:buFont typeface="Arial" panose="020B0604020202020204" pitchFamily="34" charset="0"/>
              <a:buNone/>
              <a:defRPr lang="en-US" sz="1200" b="1" dirty="0" smtClean="0">
                <a:solidFill>
                  <a:schemeClr val="bg1"/>
                </a:solidFill>
                <a:latin typeface="微软雅黑" panose="020B0503020204020204" pitchFamily="34" charset="-122"/>
                <a:ea typeface="微软雅黑" panose="020B0503020204020204" pitchFamily="34" charset="-122"/>
              </a:defRPr>
            </a:lvl1pPr>
          </a:lstStyle>
          <a:p>
            <a:pPr marL="0" lvl="0" indent="0"/>
            <a:r>
              <a:rPr lang="en-US" dirty="0" smtClean="0"/>
              <a:t>Click to edit Master text styles</a:t>
            </a:r>
            <a:endParaRPr lang="en-US" dirty="0" smtClean="0"/>
          </a:p>
        </p:txBody>
      </p:sp>
      <p:sp>
        <p:nvSpPr>
          <p:cNvPr id="6" name="TextBox 5"/>
          <p:cNvSpPr txBox="1">
            <a:spLocks noChangeArrowheads="1"/>
          </p:cNvSpPr>
          <p:nvPr userDrawn="1"/>
        </p:nvSpPr>
        <p:spPr bwMode="auto">
          <a:xfrm>
            <a:off x="9540000" y="6498000"/>
            <a:ext cx="360000" cy="360000"/>
          </a:xfrm>
          <a:prstGeom prst="rect">
            <a:avLst/>
          </a:prstGeom>
          <a:noFill/>
          <a:ln w="9525" algn="ctr">
            <a:noFill/>
            <a:miter lim="800000"/>
          </a:ln>
          <a:effectLst/>
        </p:spPr>
        <p:txBody>
          <a:bodyPr vert="horz" wrap="square" lIns="101063" tIns="50532" rIns="101063" bIns="50532" numCol="1" anchor="ctr" anchorCtr="0" compatLnSpc="1"/>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275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0551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5826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1102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6377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1653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16928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2204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a:defRPr/>
            </a:pPr>
            <a:fld id="{18595F38-B03E-4F25-8EBA-5D7B9265F22F}" type="slidenum">
              <a:rPr lang="en-US" altLang="zh-CN" sz="885" smtClean="0">
                <a:solidFill>
                  <a:schemeClr val="bg1"/>
                </a:solidFill>
              </a:rPr>
            </a:fld>
            <a:endParaRPr lang="en-US" altLang="zh-CN" sz="885" dirty="0">
              <a:solidFill>
                <a:schemeClr val="bg1"/>
              </a:solidFill>
            </a:endParaRPr>
          </a:p>
        </p:txBody>
      </p:sp>
    </p:spTree>
  </p:cSld>
  <p:clrMapOvr>
    <a:masterClrMapping/>
  </p:clrMapOvr>
  <p:timing>
    <p:tnLst>
      <p:par>
        <p:cTn id="1" dur="indefinite" restart="never" nodeType="tmRoot"/>
      </p:par>
    </p:tnLst>
  </p:timing>
  <p:hf hdr="0" ftr="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7020000" cy="900000"/>
          </a:xfrm>
          <a:prstGeom prst="rect">
            <a:avLst/>
          </a:prstGeom>
        </p:spPr>
        <p:txBody>
          <a:bodyPr lIns="72000" tIns="36000" rIns="72000" bIns="36000" anchor="ctr" anchorCtr="0">
            <a:normAutofit/>
          </a:bodyPr>
          <a:lstStyle>
            <a:lvl1pPr>
              <a:defRPr sz="1800" b="1">
                <a:solidFill>
                  <a:schemeClr val="bg1"/>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5" name="TextBox 4"/>
          <p:cNvSpPr txBox="1">
            <a:spLocks noChangeArrowheads="1"/>
          </p:cNvSpPr>
          <p:nvPr userDrawn="1"/>
        </p:nvSpPr>
        <p:spPr bwMode="auto">
          <a:xfrm>
            <a:off x="9540000" y="6498000"/>
            <a:ext cx="360000" cy="360000"/>
          </a:xfrm>
          <a:prstGeom prst="rect">
            <a:avLst/>
          </a:prstGeom>
          <a:noFill/>
          <a:ln w="9525" algn="ctr">
            <a:noFill/>
            <a:miter lim="800000"/>
          </a:ln>
          <a:effectLst/>
        </p:spPr>
        <p:txBody>
          <a:bodyPr vert="horz" wrap="square" lIns="101063" tIns="50532" rIns="101063" bIns="50532" numCol="1" anchor="ctr" anchorCtr="0" compatLnSpc="1"/>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275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0551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5826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1102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6377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1653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16928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2204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a:defRPr/>
            </a:pPr>
            <a:fld id="{18595F38-B03E-4F25-8EBA-5D7B9265F22F}" type="slidenum">
              <a:rPr lang="en-US" altLang="zh-CN" sz="885" smtClean="0">
                <a:solidFill>
                  <a:schemeClr val="bg1"/>
                </a:solidFill>
              </a:rPr>
            </a:fld>
            <a:endParaRPr lang="en-US" altLang="zh-CN" sz="885" dirty="0">
              <a:solidFill>
                <a:schemeClr val="bg1"/>
              </a:solidFill>
            </a:endParaRPr>
          </a:p>
        </p:txBody>
      </p:sp>
    </p:spTree>
  </p:cSld>
  <p:clrMapOvr>
    <a:masterClrMapping/>
  </p:clrMapOvr>
  <p:timing>
    <p:tnLst>
      <p:par>
        <p:cTn id="1" dur="indefinite" restart="never" nodeType="tmRoot"/>
      </p:par>
    </p:tnLst>
  </p:timing>
  <p:hf hdr="0" ftr="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7020000" cy="900000"/>
          </a:xfrm>
          <a:prstGeom prst="rect">
            <a:avLst/>
          </a:prstGeom>
        </p:spPr>
        <p:txBody>
          <a:bodyPr lIns="72000" tIns="36000" rIns="72000" bIns="36000" anchor="ctr" anchorCtr="0">
            <a:normAutofit/>
          </a:bodyPr>
          <a:lstStyle>
            <a:lvl1pPr>
              <a:defRPr sz="1800" b="1">
                <a:solidFill>
                  <a:schemeClr val="bg1"/>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a:xfrm>
            <a:off x="468000" y="1440000"/>
            <a:ext cx="8970000" cy="4500000"/>
          </a:xfrm>
          <a:prstGeom prst="rect">
            <a:avLst/>
          </a:prstGeom>
        </p:spPr>
        <p:txBody>
          <a:bodyPr lIns="180000" tIns="360000" rIns="180000" bIns="72000"/>
          <a:lstStyle>
            <a:lvl1pPr marL="261620" indent="-261620">
              <a:defRPr lang="zh-CN" altLang="en-US" sz="1800" b="1" dirty="0" smtClean="0">
                <a:solidFill>
                  <a:schemeClr val="tx1"/>
                </a:solidFill>
                <a:latin typeface="微软雅黑" panose="020B0503020204020204" pitchFamily="34" charset="-122"/>
                <a:ea typeface="微软雅黑" panose="020B0503020204020204" pitchFamily="34" charset="-122"/>
                <a:cs typeface="+mn-cs"/>
              </a:defRPr>
            </a:lvl1pPr>
            <a:lvl2pPr>
              <a:defRPr lang="zh-CN" altLang="en-US" sz="1600" b="1" dirty="0" smtClean="0">
                <a:solidFill>
                  <a:schemeClr val="tx1"/>
                </a:solidFill>
                <a:latin typeface="微软雅黑" panose="020B0503020204020204" pitchFamily="34" charset="-122"/>
                <a:ea typeface="微软雅黑" panose="020B0503020204020204" pitchFamily="34" charset="-122"/>
              </a:defRPr>
            </a:lvl2pPr>
            <a:lvl3pPr>
              <a:defRPr lang="zh-CN" altLang="en-US" sz="1400" b="1" dirty="0" smtClean="0">
                <a:solidFill>
                  <a:schemeClr val="tx1"/>
                </a:solidFill>
                <a:latin typeface="微软雅黑" panose="020B0503020204020204" pitchFamily="34" charset="-122"/>
                <a:ea typeface="微软雅黑" panose="020B0503020204020204" pitchFamily="34" charset="-122"/>
              </a:defRPr>
            </a:lvl3pPr>
          </a:lstStyle>
          <a:p>
            <a:pPr marL="274955" lvl="0" indent="-274955" algn="l" rtl="0" eaLnBrk="0" fontAlgn="base" hangingPunct="0">
              <a:lnSpc>
                <a:spcPct val="150000"/>
              </a:lnSpc>
              <a:spcBef>
                <a:spcPts val="460"/>
              </a:spcBef>
              <a:spcAft>
                <a:spcPts val="460"/>
              </a:spcAft>
              <a:buFont typeface="Wingdings" panose="05000000000000000000" pitchFamily="2" charset="2"/>
              <a:buChar char="l"/>
            </a:pPr>
            <a:r>
              <a:rPr lang="zh-CN" altLang="en-US" dirty="0" smtClean="0"/>
              <a:t>单击此处编辑母版文本样式</a:t>
            </a:r>
            <a:endParaRPr lang="zh-CN" altLang="en-US" dirty="0" smtClean="0"/>
          </a:p>
          <a:p>
            <a:pPr marL="549275" lvl="1" indent="-274955" algn="l" rtl="0" eaLnBrk="1" fontAlgn="base" hangingPunct="1">
              <a:lnSpc>
                <a:spcPct val="150000"/>
              </a:lnSpc>
              <a:spcBef>
                <a:spcPts val="460"/>
              </a:spcBef>
              <a:spcAft>
                <a:spcPts val="460"/>
              </a:spcAft>
              <a:buFont typeface="Wingdings" panose="05000000000000000000" pitchFamily="2" charset="2"/>
              <a:buChar char="ü"/>
            </a:pPr>
            <a:r>
              <a:rPr lang="zh-CN" altLang="en-US" dirty="0" smtClean="0"/>
              <a:t>第二级</a:t>
            </a:r>
            <a:endParaRPr lang="zh-CN" altLang="en-US" dirty="0" smtClean="0"/>
          </a:p>
          <a:p>
            <a:pPr marL="824230" lvl="2" indent="-274955" algn="l" rtl="0" eaLnBrk="1" fontAlgn="base" hangingPunct="1">
              <a:lnSpc>
                <a:spcPct val="150000"/>
              </a:lnSpc>
              <a:spcBef>
                <a:spcPts val="460"/>
              </a:spcBef>
              <a:spcAft>
                <a:spcPts val="460"/>
              </a:spcAft>
              <a:buFont typeface="Wingdings" panose="05000000000000000000" pitchFamily="2" charset="2"/>
              <a:buChar char="§"/>
            </a:pPr>
            <a:r>
              <a:rPr lang="zh-CN" altLang="en-US" dirty="0" smtClean="0"/>
              <a:t>第三级</a:t>
            </a:r>
            <a:endParaRPr lang="zh-CN" altLang="en-US" dirty="0" smtClean="0"/>
          </a:p>
        </p:txBody>
      </p:sp>
      <p:sp>
        <p:nvSpPr>
          <p:cNvPr id="5" name="Rounded Rectangle 4"/>
          <p:cNvSpPr/>
          <p:nvPr userDrawn="1"/>
        </p:nvSpPr>
        <p:spPr bwMode="auto">
          <a:xfrm>
            <a:off x="468000" y="1440000"/>
            <a:ext cx="8970000" cy="4500000"/>
          </a:xfrm>
          <a:prstGeom prst="roundRect">
            <a:avLst/>
          </a:prstGeom>
          <a:noFill/>
          <a:ln w="0">
            <a:solidFill>
              <a:schemeClr val="tx1"/>
            </a:solidFill>
            <a:prstDash val="dash"/>
            <a:miter lim="800000"/>
          </a:ln>
          <a:extLst>
            <a:ext uri="{909E8E84-426E-40DD-AFC4-6F175D3DCCD1}">
              <a14:hiddenFill xmlns:a14="http://schemas.microsoft.com/office/drawing/2010/main">
                <a:solidFill>
                  <a:srgbClr val="FFFFFF"/>
                </a:solidFill>
              </a14:hiddenFill>
            </a:ext>
          </a:extLst>
        </p:spPr>
        <p:txBody>
          <a:bodyPr wrap="square" rtlCol="0" anchor="b"/>
          <a:lstStyle/>
          <a:p>
            <a:pPr marL="291465" indent="-291465">
              <a:lnSpc>
                <a:spcPts val="3060"/>
              </a:lnSpc>
              <a:spcBef>
                <a:spcPts val="3060"/>
              </a:spcBef>
              <a:buFont typeface="Wingdings" panose="05000000000000000000" pitchFamily="2" charset="2"/>
              <a:buChar char="n"/>
            </a:pPr>
            <a:endParaRPr lang="en-US" altLang="zh-CN" sz="1225" dirty="0">
              <a:latin typeface="微软雅黑" panose="020B0503020204020204" pitchFamily="34" charset="-122"/>
              <a:ea typeface="微软雅黑" panose="020B0503020204020204" pitchFamily="34" charset="-122"/>
            </a:endParaRPr>
          </a:p>
        </p:txBody>
      </p:sp>
      <p:sp>
        <p:nvSpPr>
          <p:cNvPr id="7" name="Text Placeholder 6"/>
          <p:cNvSpPr>
            <a:spLocks noGrp="1"/>
          </p:cNvSpPr>
          <p:nvPr>
            <p:ph type="body" sz="quarter" idx="11"/>
          </p:nvPr>
        </p:nvSpPr>
        <p:spPr>
          <a:xfrm>
            <a:off x="1443000" y="1260001"/>
            <a:ext cx="4680000" cy="360000"/>
          </a:xfrm>
          <a:prstGeom prst="rect">
            <a:avLst/>
          </a:prstGeom>
          <a:solidFill>
            <a:schemeClr val="bg1"/>
          </a:solidFill>
        </p:spPr>
        <p:txBody>
          <a:bodyPr lIns="72000" tIns="36000" rIns="72000" bIns="36000" anchor="ctr"/>
          <a:lstStyle>
            <a:lvl1pPr marL="261620" indent="-261620">
              <a:buFont typeface="Arial" panose="020B0604020202020204" pitchFamily="34" charset="0"/>
              <a:buNone/>
              <a:defRPr lang="en-US" sz="2000" b="1" dirty="0" smtClean="0">
                <a:solidFill>
                  <a:schemeClr val="tx1"/>
                </a:solidFill>
                <a:latin typeface="微软雅黑" panose="020B0503020204020204" pitchFamily="34" charset="-122"/>
                <a:ea typeface="微软雅黑" panose="020B0503020204020204" pitchFamily="34" charset="-122"/>
              </a:defRPr>
            </a:lvl1pPr>
          </a:lstStyle>
          <a:p>
            <a:pPr marL="0" lvl="0" indent="0"/>
            <a:r>
              <a:rPr lang="en-US" dirty="0" smtClean="0"/>
              <a:t>Click to edit Master text styles</a:t>
            </a:r>
            <a:endParaRPr lang="en-US" dirty="0" smtClean="0"/>
          </a:p>
        </p:txBody>
      </p:sp>
      <p:sp>
        <p:nvSpPr>
          <p:cNvPr id="9" name="TextBox 8"/>
          <p:cNvSpPr txBox="1">
            <a:spLocks noChangeArrowheads="1"/>
          </p:cNvSpPr>
          <p:nvPr userDrawn="1"/>
        </p:nvSpPr>
        <p:spPr bwMode="auto">
          <a:xfrm>
            <a:off x="9540000" y="6498000"/>
            <a:ext cx="360000" cy="360000"/>
          </a:xfrm>
          <a:prstGeom prst="rect">
            <a:avLst/>
          </a:prstGeom>
          <a:noFill/>
          <a:ln w="9525" algn="ctr">
            <a:noFill/>
            <a:miter lim="800000"/>
          </a:ln>
          <a:effectLst/>
        </p:spPr>
        <p:txBody>
          <a:bodyPr vert="horz" wrap="square" lIns="101063" tIns="50532" rIns="101063" bIns="50532" numCol="1" anchor="ctr" anchorCtr="0" compatLnSpc="1"/>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275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0551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5826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1102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6377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1653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16928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2204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a:defRPr/>
            </a:pPr>
            <a:fld id="{18595F38-B03E-4F25-8EBA-5D7B9265F22F}" type="slidenum">
              <a:rPr lang="en-US" altLang="zh-CN" sz="885" smtClean="0">
                <a:solidFill>
                  <a:schemeClr val="bg1"/>
                </a:solidFill>
              </a:rPr>
            </a:fld>
            <a:endParaRPr lang="en-US" altLang="zh-CN" sz="885" dirty="0">
              <a:solidFill>
                <a:schemeClr val="bg1"/>
              </a:solidFill>
            </a:endParaRPr>
          </a:p>
        </p:txBody>
      </p:sp>
    </p:spTree>
  </p:cSld>
  <p:clrMapOvr>
    <a:masterClrMapping/>
  </p:clrMapOvr>
  <p:timing>
    <p:tnLst>
      <p:par>
        <p:cTn id="1" dur="indefinite" restart="never" nodeType="tmRoot"/>
      </p:par>
    </p:tnLst>
  </p:timing>
  <p:hf hdr="0" ftr="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标题和内容">
    <p:spTree>
      <p:nvGrpSpPr>
        <p:cNvPr id="1" name=""/>
        <p:cNvGrpSpPr/>
        <p:nvPr/>
      </p:nvGrpSpPr>
      <p:grpSpPr>
        <a:xfrm>
          <a:off x="0" y="0"/>
          <a:ext cx="0" cy="0"/>
          <a:chOff x="0" y="0"/>
          <a:chExt cx="0" cy="0"/>
        </a:xfrm>
      </p:grpSpPr>
      <p:sp>
        <p:nvSpPr>
          <p:cNvPr id="3" name="内容占位符 2"/>
          <p:cNvSpPr>
            <a:spLocks noGrp="1"/>
          </p:cNvSpPr>
          <p:nvPr>
            <p:ph idx="1"/>
          </p:nvPr>
        </p:nvSpPr>
        <p:spPr>
          <a:xfrm>
            <a:off x="468000" y="1440000"/>
            <a:ext cx="8970000" cy="4500000"/>
          </a:xfrm>
          <a:prstGeom prst="rect">
            <a:avLst/>
          </a:prstGeom>
        </p:spPr>
        <p:txBody>
          <a:bodyPr lIns="180000" tIns="360000" rIns="180000" bIns="72000"/>
          <a:lstStyle>
            <a:lvl1pPr marL="261620" indent="-261620">
              <a:defRPr lang="zh-CN" altLang="en-US" sz="1800" b="1" dirty="0" smtClean="0">
                <a:solidFill>
                  <a:schemeClr val="tx1"/>
                </a:solidFill>
                <a:latin typeface="微软雅黑" panose="020B0503020204020204" pitchFamily="34" charset="-122"/>
                <a:ea typeface="微软雅黑" panose="020B0503020204020204" pitchFamily="34" charset="-122"/>
                <a:cs typeface="+mn-cs"/>
              </a:defRPr>
            </a:lvl1pPr>
            <a:lvl2pPr>
              <a:defRPr lang="zh-CN" altLang="en-US" sz="1600" b="1" dirty="0" smtClean="0">
                <a:solidFill>
                  <a:schemeClr val="tx1"/>
                </a:solidFill>
                <a:latin typeface="微软雅黑" panose="020B0503020204020204" pitchFamily="34" charset="-122"/>
                <a:ea typeface="微软雅黑" panose="020B0503020204020204" pitchFamily="34" charset="-122"/>
              </a:defRPr>
            </a:lvl2pPr>
            <a:lvl3pPr>
              <a:defRPr lang="zh-CN" altLang="en-US" sz="1400" b="1" dirty="0" smtClean="0">
                <a:solidFill>
                  <a:schemeClr val="tx1"/>
                </a:solidFill>
                <a:latin typeface="微软雅黑" panose="020B0503020204020204" pitchFamily="34" charset="-122"/>
                <a:ea typeface="微软雅黑" panose="020B0503020204020204" pitchFamily="34" charset="-122"/>
              </a:defRPr>
            </a:lvl3pPr>
          </a:lstStyle>
          <a:p>
            <a:pPr marL="274955" lvl="0" indent="-274955" algn="l" rtl="0" eaLnBrk="0" fontAlgn="base" hangingPunct="0">
              <a:lnSpc>
                <a:spcPct val="150000"/>
              </a:lnSpc>
              <a:spcBef>
                <a:spcPts val="460"/>
              </a:spcBef>
              <a:spcAft>
                <a:spcPts val="460"/>
              </a:spcAft>
              <a:buFont typeface="Wingdings" panose="05000000000000000000" pitchFamily="2" charset="2"/>
              <a:buChar char="l"/>
            </a:pPr>
            <a:r>
              <a:rPr lang="zh-CN" altLang="en-US" dirty="0" smtClean="0"/>
              <a:t>单击此处编辑母版文本样式</a:t>
            </a:r>
            <a:endParaRPr lang="zh-CN" altLang="en-US" dirty="0" smtClean="0"/>
          </a:p>
          <a:p>
            <a:pPr marL="549275" lvl="1" indent="-274955" algn="l" rtl="0" eaLnBrk="1" fontAlgn="base" hangingPunct="1">
              <a:lnSpc>
                <a:spcPct val="150000"/>
              </a:lnSpc>
              <a:spcBef>
                <a:spcPts val="460"/>
              </a:spcBef>
              <a:spcAft>
                <a:spcPts val="460"/>
              </a:spcAft>
              <a:buFont typeface="Wingdings" panose="05000000000000000000" pitchFamily="2" charset="2"/>
              <a:buChar char="ü"/>
            </a:pPr>
            <a:r>
              <a:rPr lang="zh-CN" altLang="en-US" dirty="0" smtClean="0"/>
              <a:t>第二级</a:t>
            </a:r>
            <a:endParaRPr lang="zh-CN" altLang="en-US" dirty="0" smtClean="0"/>
          </a:p>
          <a:p>
            <a:pPr marL="824230" lvl="2" indent="-274955" algn="l" rtl="0" eaLnBrk="1" fontAlgn="base" hangingPunct="1">
              <a:lnSpc>
                <a:spcPct val="150000"/>
              </a:lnSpc>
              <a:spcBef>
                <a:spcPts val="460"/>
              </a:spcBef>
              <a:spcAft>
                <a:spcPts val="460"/>
              </a:spcAft>
              <a:buFont typeface="Wingdings" panose="05000000000000000000" pitchFamily="2" charset="2"/>
              <a:buChar char="§"/>
            </a:pPr>
            <a:r>
              <a:rPr lang="zh-CN" altLang="en-US" dirty="0" smtClean="0"/>
              <a:t>第三级</a:t>
            </a:r>
            <a:endParaRPr lang="zh-CN" altLang="en-US" dirty="0" smtClean="0"/>
          </a:p>
        </p:txBody>
      </p:sp>
      <p:sp>
        <p:nvSpPr>
          <p:cNvPr id="5" name="Rounded Rectangle 4"/>
          <p:cNvSpPr/>
          <p:nvPr userDrawn="1"/>
        </p:nvSpPr>
        <p:spPr bwMode="auto">
          <a:xfrm>
            <a:off x="468000" y="1440000"/>
            <a:ext cx="8970000" cy="4500000"/>
          </a:xfrm>
          <a:prstGeom prst="roundRect">
            <a:avLst/>
          </a:prstGeom>
          <a:noFill/>
          <a:ln w="0">
            <a:solidFill>
              <a:schemeClr val="tx1"/>
            </a:solidFill>
            <a:prstDash val="dash"/>
            <a:miter lim="800000"/>
          </a:ln>
          <a:extLst>
            <a:ext uri="{909E8E84-426E-40DD-AFC4-6F175D3DCCD1}">
              <a14:hiddenFill xmlns:a14="http://schemas.microsoft.com/office/drawing/2010/main">
                <a:solidFill>
                  <a:srgbClr val="FFFFFF"/>
                </a:solidFill>
              </a14:hiddenFill>
            </a:ext>
          </a:extLst>
        </p:spPr>
        <p:txBody>
          <a:bodyPr wrap="square" rtlCol="0" anchor="b"/>
          <a:lstStyle/>
          <a:p>
            <a:pPr marL="291465" indent="-291465">
              <a:lnSpc>
                <a:spcPts val="3060"/>
              </a:lnSpc>
              <a:spcBef>
                <a:spcPts val="3060"/>
              </a:spcBef>
              <a:buFont typeface="Wingdings" panose="05000000000000000000" pitchFamily="2" charset="2"/>
              <a:buChar char="n"/>
            </a:pPr>
            <a:endParaRPr lang="en-US" altLang="zh-CN" sz="1225" dirty="0">
              <a:latin typeface="微软雅黑" panose="020B0503020204020204" pitchFamily="34" charset="-122"/>
              <a:ea typeface="微软雅黑" panose="020B0503020204020204" pitchFamily="34" charset="-122"/>
            </a:endParaRPr>
          </a:p>
        </p:txBody>
      </p:sp>
      <p:sp>
        <p:nvSpPr>
          <p:cNvPr id="7" name="Text Placeholder 6"/>
          <p:cNvSpPr>
            <a:spLocks noGrp="1"/>
          </p:cNvSpPr>
          <p:nvPr>
            <p:ph type="body" sz="quarter" idx="11"/>
          </p:nvPr>
        </p:nvSpPr>
        <p:spPr>
          <a:xfrm>
            <a:off x="1443000" y="1260001"/>
            <a:ext cx="4680000" cy="360000"/>
          </a:xfrm>
          <a:prstGeom prst="rect">
            <a:avLst/>
          </a:prstGeom>
          <a:solidFill>
            <a:schemeClr val="bg1"/>
          </a:solidFill>
        </p:spPr>
        <p:txBody>
          <a:bodyPr lIns="72000" tIns="36000" rIns="72000" bIns="36000" anchor="ctr"/>
          <a:lstStyle>
            <a:lvl1pPr marL="261620" indent="-261620">
              <a:buFont typeface="Arial" panose="020B0604020202020204" pitchFamily="34" charset="0"/>
              <a:buNone/>
              <a:defRPr lang="en-US" sz="2000" b="1" dirty="0" smtClean="0">
                <a:solidFill>
                  <a:schemeClr val="tx1"/>
                </a:solidFill>
                <a:latin typeface="微软雅黑" panose="020B0503020204020204" pitchFamily="34" charset="-122"/>
                <a:ea typeface="微软雅黑" panose="020B0503020204020204" pitchFamily="34" charset="-122"/>
              </a:defRPr>
            </a:lvl1pPr>
          </a:lstStyle>
          <a:p>
            <a:pPr marL="0" lvl="0" indent="0"/>
            <a:r>
              <a:rPr lang="en-US" dirty="0" smtClean="0"/>
              <a:t>Click to edit Master text styles</a:t>
            </a:r>
            <a:endParaRPr lang="en-US" dirty="0" smtClean="0"/>
          </a:p>
        </p:txBody>
      </p:sp>
      <p:sp>
        <p:nvSpPr>
          <p:cNvPr id="8" name="标题 1"/>
          <p:cNvSpPr>
            <a:spLocks noGrp="1"/>
          </p:cNvSpPr>
          <p:nvPr>
            <p:ph type="title"/>
          </p:nvPr>
        </p:nvSpPr>
        <p:spPr>
          <a:xfrm>
            <a:off x="0" y="3"/>
            <a:ext cx="7020000" cy="540000"/>
          </a:xfrm>
          <a:prstGeom prst="rect">
            <a:avLst/>
          </a:prstGeom>
        </p:spPr>
        <p:txBody>
          <a:bodyPr lIns="72000" tIns="36000" rIns="72000" bIns="36000" anchor="ctr" anchorCtr="0"/>
          <a:lstStyle>
            <a:lvl1pPr>
              <a:lnSpc>
                <a:spcPct val="100000"/>
              </a:lnSpc>
              <a:defRPr sz="1800" b="1">
                <a:solidFill>
                  <a:schemeClr val="bg1"/>
                </a:solidFill>
                <a:latin typeface="微软雅黑" panose="020B0503020204020204" pitchFamily="34" charset="-122"/>
                <a:ea typeface="微软雅黑" panose="020B0503020204020204" pitchFamily="34" charset="-122"/>
              </a:defRPr>
            </a:lvl1pPr>
          </a:lstStyle>
          <a:p>
            <a:r>
              <a:rPr lang="en-US" altLang="zh-CN" dirty="0" smtClean="0"/>
              <a:t>Click to edit Master title style</a:t>
            </a:r>
            <a:endParaRPr lang="zh-CN" altLang="en-US" dirty="0"/>
          </a:p>
        </p:txBody>
      </p:sp>
      <p:sp>
        <p:nvSpPr>
          <p:cNvPr id="9" name="Text Placeholder 6"/>
          <p:cNvSpPr>
            <a:spLocks noGrp="1"/>
          </p:cNvSpPr>
          <p:nvPr>
            <p:ph type="body" sz="quarter" idx="12"/>
          </p:nvPr>
        </p:nvSpPr>
        <p:spPr>
          <a:xfrm>
            <a:off x="0" y="540000"/>
            <a:ext cx="7020000" cy="360000"/>
          </a:xfrm>
          <a:prstGeom prst="rect">
            <a:avLst/>
          </a:prstGeom>
        </p:spPr>
        <p:txBody>
          <a:bodyPr lIns="72000" tIns="36000" rIns="72000" bIns="36000" anchor="ctr"/>
          <a:lstStyle>
            <a:lvl1pPr marL="261620" indent="-261620">
              <a:buFont typeface="Arial" panose="020B0604020202020204" pitchFamily="34" charset="0"/>
              <a:buNone/>
              <a:defRPr lang="en-US" sz="1200" b="1" dirty="0" smtClean="0">
                <a:solidFill>
                  <a:schemeClr val="bg1"/>
                </a:solidFill>
                <a:latin typeface="微软雅黑" panose="020B0503020204020204" pitchFamily="34" charset="-122"/>
                <a:ea typeface="微软雅黑" panose="020B0503020204020204" pitchFamily="34" charset="-122"/>
              </a:defRPr>
            </a:lvl1pPr>
          </a:lstStyle>
          <a:p>
            <a:pPr marL="0" lvl="0" indent="0"/>
            <a:r>
              <a:rPr lang="en-US" dirty="0" smtClean="0"/>
              <a:t>Click to edit Master text styles</a:t>
            </a:r>
            <a:endParaRPr lang="en-US" dirty="0" smtClean="0"/>
          </a:p>
        </p:txBody>
      </p:sp>
      <p:sp>
        <p:nvSpPr>
          <p:cNvPr id="11" name="TextBox 10"/>
          <p:cNvSpPr txBox="1">
            <a:spLocks noChangeArrowheads="1"/>
          </p:cNvSpPr>
          <p:nvPr userDrawn="1"/>
        </p:nvSpPr>
        <p:spPr bwMode="auto">
          <a:xfrm>
            <a:off x="9540000" y="6498000"/>
            <a:ext cx="360000" cy="360000"/>
          </a:xfrm>
          <a:prstGeom prst="rect">
            <a:avLst/>
          </a:prstGeom>
          <a:noFill/>
          <a:ln w="9525" algn="ctr">
            <a:noFill/>
            <a:miter lim="800000"/>
          </a:ln>
          <a:effectLst/>
        </p:spPr>
        <p:txBody>
          <a:bodyPr vert="horz" wrap="square" lIns="101063" tIns="50532" rIns="101063" bIns="50532" numCol="1" anchor="ctr" anchorCtr="0" compatLnSpc="1"/>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275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0551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5826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1102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6377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1653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16928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2204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a:defRPr/>
            </a:pPr>
            <a:fld id="{18595F38-B03E-4F25-8EBA-5D7B9265F22F}" type="slidenum">
              <a:rPr lang="en-US" altLang="zh-CN" sz="885" smtClean="0">
                <a:solidFill>
                  <a:schemeClr val="bg1"/>
                </a:solidFill>
              </a:rPr>
            </a:fld>
            <a:endParaRPr lang="en-US" altLang="zh-CN" sz="885" dirty="0">
              <a:solidFill>
                <a:schemeClr val="bg1"/>
              </a:solidFill>
            </a:endParaRPr>
          </a:p>
        </p:txBody>
      </p:sp>
    </p:spTree>
  </p:cSld>
  <p:clrMapOvr>
    <a:masterClrMapping/>
  </p:clrMapOvr>
  <p:timing>
    <p:tnLst>
      <p:par>
        <p:cTn id="1" dur="indefinite" restart="never" nodeType="tmRoot"/>
      </p:par>
    </p:tnLst>
  </p:timing>
  <p:hf hdr="0" ftr="0"/>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5" name="Line 2"/>
          <p:cNvSpPr>
            <a:spLocks noChangeShapeType="1"/>
          </p:cNvSpPr>
          <p:nvPr userDrawn="1"/>
        </p:nvSpPr>
        <p:spPr bwMode="auto">
          <a:xfrm>
            <a:off x="720000" y="1978025"/>
            <a:ext cx="4320000" cy="0"/>
          </a:xfrm>
          <a:prstGeom prst="line">
            <a:avLst/>
          </a:prstGeom>
          <a:noFill/>
          <a:ln w="9525">
            <a:solidFill>
              <a:srgbClr val="FF0000"/>
            </a:solidFill>
            <a:round/>
          </a:ln>
        </p:spPr>
        <p:txBody>
          <a:bodyPr lIns="69777" tIns="34889" rIns="69777" bIns="34889"/>
          <a:lstStyle/>
          <a:p>
            <a:pPr>
              <a:defRPr/>
            </a:pPr>
            <a:endParaRPr lang="zh-CN" altLang="en-US">
              <a:ea typeface="宋体" panose="02010600030101010101" pitchFamily="2" charset="-122"/>
            </a:endParaRPr>
          </a:p>
        </p:txBody>
      </p:sp>
      <p:sp>
        <p:nvSpPr>
          <p:cNvPr id="8" name="Line 2"/>
          <p:cNvSpPr>
            <a:spLocks noChangeShapeType="1"/>
          </p:cNvSpPr>
          <p:nvPr userDrawn="1"/>
        </p:nvSpPr>
        <p:spPr bwMode="auto">
          <a:xfrm>
            <a:off x="4500000" y="5220000"/>
            <a:ext cx="4320000" cy="0"/>
          </a:xfrm>
          <a:prstGeom prst="line">
            <a:avLst/>
          </a:prstGeom>
          <a:noFill/>
          <a:ln w="9525">
            <a:solidFill>
              <a:srgbClr val="FF0000"/>
            </a:solidFill>
            <a:round/>
          </a:ln>
        </p:spPr>
        <p:txBody>
          <a:bodyPr lIns="69777" tIns="34889" rIns="69777" bIns="34889"/>
          <a:lstStyle/>
          <a:p>
            <a:pPr>
              <a:defRPr/>
            </a:pPr>
            <a:endParaRPr lang="zh-CN" altLang="en-US">
              <a:ea typeface="宋体" panose="02010600030101010101" pitchFamily="2" charset="-122"/>
            </a:endParaRPr>
          </a:p>
        </p:txBody>
      </p:sp>
      <p:sp>
        <p:nvSpPr>
          <p:cNvPr id="9" name="Rectangle 16"/>
          <p:cNvSpPr>
            <a:spLocks noChangeArrowheads="1"/>
          </p:cNvSpPr>
          <p:nvPr userDrawn="1"/>
        </p:nvSpPr>
        <p:spPr bwMode="auto">
          <a:xfrm>
            <a:off x="720000" y="1440000"/>
            <a:ext cx="4320000" cy="540000"/>
          </a:xfrm>
          <a:prstGeom prst="rect">
            <a:avLst/>
          </a:prstGeom>
          <a:noFill/>
          <a:ln w="9525">
            <a:noFill/>
            <a:miter lim="800000"/>
          </a:ln>
        </p:spPr>
        <p:txBody>
          <a:bodyPr lIns="69777" tIns="34889" rIns="69777" bIns="34889" anchor="ctr">
            <a:noAutofit/>
          </a:bodyPr>
          <a:lstStyle/>
          <a:p>
            <a:pPr marL="261620" indent="-261620" algn="just">
              <a:defRPr/>
            </a:pPr>
            <a:r>
              <a:rPr kumimoji="1" lang="zh-CN" altLang="en-US" sz="2000" b="1" dirty="0">
                <a:solidFill>
                  <a:srgbClr val="CC3300"/>
                </a:solidFill>
                <a:latin typeface="微软雅黑" panose="020B0503020204020204" pitchFamily="34" charset="-122"/>
                <a:ea typeface="微软雅黑" panose="020B0503020204020204" pitchFamily="34" charset="-122"/>
              </a:rPr>
              <a:t>天帷愿与您一起共创未来！</a:t>
            </a:r>
            <a:endParaRPr kumimoji="1" lang="zh-CN" altLang="en-US" sz="2000" b="1" dirty="0">
              <a:solidFill>
                <a:srgbClr val="CC3300"/>
              </a:solidFill>
              <a:latin typeface="微软雅黑" panose="020B0503020204020204" pitchFamily="34" charset="-122"/>
              <a:ea typeface="微软雅黑" panose="020B0503020204020204" pitchFamily="34" charset="-122"/>
            </a:endParaRPr>
          </a:p>
        </p:txBody>
      </p:sp>
      <p:sp>
        <p:nvSpPr>
          <p:cNvPr id="10" name="Rectangle 16"/>
          <p:cNvSpPr>
            <a:spLocks noChangeArrowheads="1"/>
          </p:cNvSpPr>
          <p:nvPr userDrawn="1"/>
        </p:nvSpPr>
        <p:spPr bwMode="auto">
          <a:xfrm>
            <a:off x="4499999" y="5220000"/>
            <a:ext cx="4320001" cy="540000"/>
          </a:xfrm>
          <a:prstGeom prst="rect">
            <a:avLst/>
          </a:prstGeom>
          <a:noFill/>
          <a:ln w="9525">
            <a:noFill/>
            <a:miter lim="800000"/>
          </a:ln>
        </p:spPr>
        <p:txBody>
          <a:bodyPr lIns="69777" tIns="34889" rIns="69777" bIns="34889" anchor="ctr">
            <a:noAutofit/>
          </a:bodyPr>
          <a:lstStyle/>
          <a:p>
            <a:pPr marL="261620" indent="-261620" algn="r" rtl="0" fontAlgn="base">
              <a:spcBef>
                <a:spcPct val="0"/>
              </a:spcBef>
              <a:spcAft>
                <a:spcPct val="0"/>
              </a:spcAft>
              <a:defRPr/>
            </a:pPr>
            <a:r>
              <a:rPr kumimoji="1" lang="zh-CN" altLang="en-US" sz="2000" b="1" kern="1200" dirty="0">
                <a:solidFill>
                  <a:srgbClr val="CC3300"/>
                </a:solidFill>
                <a:latin typeface="微软雅黑" panose="020B0503020204020204" pitchFamily="34" charset="-122"/>
                <a:ea typeface="微软雅黑" panose="020B0503020204020204" pitchFamily="34" charset="-122"/>
                <a:cs typeface="+mn-cs"/>
              </a:rPr>
              <a:t>谢谢大家！</a:t>
            </a:r>
            <a:endParaRPr kumimoji="1" lang="zh-CN" altLang="en-US" sz="2000" b="1" kern="1200" dirty="0">
              <a:solidFill>
                <a:srgbClr val="CC3300"/>
              </a:solidFill>
              <a:latin typeface="微软雅黑" panose="020B0503020204020204" pitchFamily="34" charset="-122"/>
              <a:ea typeface="微软雅黑" panose="020B0503020204020204" pitchFamily="34" charset="-122"/>
              <a:cs typeface="+mn-cs"/>
            </a:endParaRPr>
          </a:p>
        </p:txBody>
      </p:sp>
      <p:sp>
        <p:nvSpPr>
          <p:cNvPr id="2" name="TextBox 1"/>
          <p:cNvSpPr txBox="1"/>
          <p:nvPr userDrawn="1"/>
        </p:nvSpPr>
        <p:spPr>
          <a:xfrm>
            <a:off x="1" y="5"/>
            <a:ext cx="6840000" cy="504000"/>
          </a:xfrm>
          <a:prstGeom prst="rect">
            <a:avLst/>
          </a:prstGeom>
          <a:noFill/>
        </p:spPr>
        <p:txBody>
          <a:bodyPr wrap="square" lIns="72000" tIns="36000" rIns="72000" bIns="36000" rtlCol="0" anchor="ctr">
            <a:no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共创未来</a:t>
            </a:r>
            <a:endParaRPr lang="en-US" b="1" dirty="0">
              <a:solidFill>
                <a:schemeClr val="bg1"/>
              </a:solidFill>
              <a:latin typeface="微软雅黑" panose="020B0503020204020204" pitchFamily="34" charset="-122"/>
              <a:ea typeface="微软雅黑" panose="020B0503020204020204" pitchFamily="34" charset="-122"/>
            </a:endParaRPr>
          </a:p>
        </p:txBody>
      </p:sp>
      <p:sp>
        <p:nvSpPr>
          <p:cNvPr id="12" name="TextBox 11"/>
          <p:cNvSpPr txBox="1"/>
          <p:nvPr userDrawn="1"/>
        </p:nvSpPr>
        <p:spPr>
          <a:xfrm>
            <a:off x="1" y="504005"/>
            <a:ext cx="6840000" cy="360000"/>
          </a:xfrm>
          <a:prstGeom prst="rect">
            <a:avLst/>
          </a:prstGeom>
          <a:noFill/>
        </p:spPr>
        <p:txBody>
          <a:bodyPr wrap="square" lIns="72000" tIns="36000" rIns="72000" bIns="36000" rtlCol="0" anchor="ctr">
            <a:noAutofit/>
          </a:bodyPr>
          <a:lstStyle/>
          <a:p>
            <a:r>
              <a:rPr lang="en-US" altLang="zh-CN" sz="1200" b="1" dirty="0" smtClean="0">
                <a:solidFill>
                  <a:schemeClr val="bg1"/>
                </a:solidFill>
                <a:latin typeface="微软雅黑" panose="020B0503020204020204" pitchFamily="34" charset="-122"/>
                <a:ea typeface="微软雅黑" panose="020B0503020204020204" pitchFamily="34" charset="-122"/>
              </a:rPr>
              <a:t>Share</a:t>
            </a:r>
            <a:r>
              <a:rPr lang="en-US" altLang="zh-CN" sz="1200" b="1" baseline="0" dirty="0" smtClean="0">
                <a:solidFill>
                  <a:schemeClr val="bg1"/>
                </a:solidFill>
                <a:latin typeface="微软雅黑" panose="020B0503020204020204" pitchFamily="34" charset="-122"/>
                <a:ea typeface="微软雅黑" panose="020B0503020204020204" pitchFamily="34" charset="-122"/>
              </a:rPr>
              <a:t> Future</a:t>
            </a:r>
            <a:endParaRPr lang="en-US" sz="1200" b="1" dirty="0">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a:spLocks noChangeArrowheads="1"/>
          </p:cNvSpPr>
          <p:nvPr userDrawn="1"/>
        </p:nvSpPr>
        <p:spPr bwMode="auto">
          <a:xfrm>
            <a:off x="9540000" y="6498000"/>
            <a:ext cx="360000" cy="360000"/>
          </a:xfrm>
          <a:prstGeom prst="rect">
            <a:avLst/>
          </a:prstGeom>
          <a:noFill/>
          <a:ln w="9525" algn="ctr">
            <a:noFill/>
            <a:miter lim="800000"/>
          </a:ln>
          <a:effectLst/>
        </p:spPr>
        <p:txBody>
          <a:bodyPr vert="horz" wrap="square" lIns="101063" tIns="50532" rIns="101063" bIns="50532" numCol="1" anchor="ctr" anchorCtr="0" compatLnSpc="1"/>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275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0551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58265"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1102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6377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1653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169285"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22040" algn="l" defTabSz="90551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a:defRPr/>
            </a:pPr>
            <a:fld id="{18595F38-B03E-4F25-8EBA-5D7B9265F22F}" type="slidenum">
              <a:rPr lang="en-US" altLang="zh-CN" sz="885" smtClean="0">
                <a:solidFill>
                  <a:schemeClr val="bg1"/>
                </a:solidFill>
              </a:rPr>
            </a:fld>
            <a:endParaRPr lang="en-US" altLang="zh-CN" sz="885" dirty="0">
              <a:solidFill>
                <a:schemeClr val="bg1"/>
              </a:solidFill>
            </a:endParaRPr>
          </a:p>
        </p:txBody>
      </p:sp>
      <p:pic>
        <p:nvPicPr>
          <p:cNvPr id="3" name="Picture 2"/>
          <p:cNvPicPr/>
          <p:nvPr userDrawn="1"/>
        </p:nvPicPr>
        <p:blipFill>
          <a:blip r:embed="rId2">
            <a:extLst>
              <a:ext uri="{28A0092B-C50C-407E-A947-70E740481C1C}">
                <a14:useLocalDpi xmlns:a14="http://schemas.microsoft.com/office/drawing/2010/main" val="0"/>
              </a:ext>
            </a:extLst>
          </a:blip>
          <a:stretch>
            <a:fillRect/>
          </a:stretch>
        </p:blipFill>
        <p:spPr>
          <a:xfrm>
            <a:off x="3510000" y="2790000"/>
            <a:ext cx="2520000" cy="1440000"/>
          </a:xfrm>
          <a:prstGeom prst="rect">
            <a:avLst/>
          </a:prstGeom>
        </p:spPr>
      </p:pic>
    </p:spTree>
  </p:cSld>
  <p:clrMapOvr>
    <a:masterClrMapping/>
  </p:clrMapOvr>
  <p:timing>
    <p:tnLst>
      <p:par>
        <p:cTn id="1" dur="indefinite" restart="never" nodeType="tmRoot"/>
      </p:par>
    </p:tnLst>
  </p:timing>
  <p:hf hdr="0" ftr="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image" Target="../media/image4.png"/><Relationship Id="rId10" Type="http://schemas.openxmlformats.org/officeDocument/2006/relationships/image" Target="../media/image3.png"/><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Line 28"/>
          <p:cNvSpPr>
            <a:spLocks noChangeShapeType="1"/>
          </p:cNvSpPr>
          <p:nvPr/>
        </p:nvSpPr>
        <p:spPr bwMode="auto">
          <a:xfrm>
            <a:off x="292366" y="6165850"/>
            <a:ext cx="957580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a:lstStyle/>
          <a:p>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iming>
    <p:tnLst>
      <p:par>
        <p:cTn id="1" dur="indefinite" restart="never" nodeType="tmRoot"/>
      </p:par>
    </p:tnLst>
  </p:timing>
  <p:hf hdr="0" ftr="0"/>
  <p:txStyles>
    <p:titleStyle>
      <a:lvl1pPr algn="l" rtl="0" eaLnBrk="1" fontAlgn="base" hangingPunct="1">
        <a:spcBef>
          <a:spcPct val="0"/>
        </a:spcBef>
        <a:spcAft>
          <a:spcPct val="0"/>
        </a:spcAft>
        <a:defRPr sz="2140">
          <a:solidFill>
            <a:schemeClr val="tx2"/>
          </a:solidFill>
          <a:latin typeface="+mj-lt"/>
          <a:ea typeface="+mj-ea"/>
          <a:cs typeface="+mj-cs"/>
        </a:defRPr>
      </a:lvl1pPr>
      <a:lvl2pPr algn="l" rtl="0" eaLnBrk="1" fontAlgn="base" hangingPunct="1">
        <a:spcBef>
          <a:spcPct val="0"/>
        </a:spcBef>
        <a:spcAft>
          <a:spcPct val="0"/>
        </a:spcAft>
        <a:defRPr sz="2140">
          <a:solidFill>
            <a:schemeClr val="tx2"/>
          </a:solidFill>
          <a:latin typeface="Arial" panose="020B0604020202020204" pitchFamily="34" charset="0"/>
          <a:ea typeface="黑体" panose="02010609060101010101" pitchFamily="2" charset="-122"/>
        </a:defRPr>
      </a:lvl2pPr>
      <a:lvl3pPr algn="l" rtl="0" eaLnBrk="1" fontAlgn="base" hangingPunct="1">
        <a:spcBef>
          <a:spcPct val="0"/>
        </a:spcBef>
        <a:spcAft>
          <a:spcPct val="0"/>
        </a:spcAft>
        <a:defRPr sz="2140">
          <a:solidFill>
            <a:schemeClr val="tx2"/>
          </a:solidFill>
          <a:latin typeface="Arial" panose="020B0604020202020204" pitchFamily="34" charset="0"/>
          <a:ea typeface="黑体" panose="02010609060101010101" pitchFamily="2" charset="-122"/>
        </a:defRPr>
      </a:lvl3pPr>
      <a:lvl4pPr algn="l" rtl="0" eaLnBrk="1" fontAlgn="base" hangingPunct="1">
        <a:spcBef>
          <a:spcPct val="0"/>
        </a:spcBef>
        <a:spcAft>
          <a:spcPct val="0"/>
        </a:spcAft>
        <a:defRPr sz="2140">
          <a:solidFill>
            <a:schemeClr val="tx2"/>
          </a:solidFill>
          <a:latin typeface="Arial" panose="020B0604020202020204" pitchFamily="34" charset="0"/>
          <a:ea typeface="黑体" panose="02010609060101010101" pitchFamily="2" charset="-122"/>
        </a:defRPr>
      </a:lvl4pPr>
      <a:lvl5pPr algn="l" rtl="0" eaLnBrk="1" fontAlgn="base" hangingPunct="1">
        <a:spcBef>
          <a:spcPct val="0"/>
        </a:spcBef>
        <a:spcAft>
          <a:spcPct val="0"/>
        </a:spcAft>
        <a:defRPr sz="2140">
          <a:solidFill>
            <a:schemeClr val="tx2"/>
          </a:solidFill>
          <a:latin typeface="Arial" panose="020B0604020202020204" pitchFamily="34" charset="0"/>
          <a:ea typeface="黑体" panose="02010609060101010101" pitchFamily="2" charset="-122"/>
        </a:defRPr>
      </a:lvl5pPr>
      <a:lvl6pPr marL="349250" algn="l" rtl="0" eaLnBrk="1" fontAlgn="base" hangingPunct="1">
        <a:spcBef>
          <a:spcPct val="0"/>
        </a:spcBef>
        <a:spcAft>
          <a:spcPct val="0"/>
        </a:spcAft>
        <a:defRPr sz="2140">
          <a:solidFill>
            <a:schemeClr val="tx2"/>
          </a:solidFill>
          <a:latin typeface="Arial" panose="020B0604020202020204" pitchFamily="34" charset="0"/>
          <a:ea typeface="黑体" panose="02010609060101010101" pitchFamily="2" charset="-122"/>
        </a:defRPr>
      </a:lvl6pPr>
      <a:lvl7pPr marL="697865" algn="l" rtl="0" eaLnBrk="1" fontAlgn="base" hangingPunct="1">
        <a:spcBef>
          <a:spcPct val="0"/>
        </a:spcBef>
        <a:spcAft>
          <a:spcPct val="0"/>
        </a:spcAft>
        <a:defRPr sz="2140">
          <a:solidFill>
            <a:schemeClr val="tx2"/>
          </a:solidFill>
          <a:latin typeface="Arial" panose="020B0604020202020204" pitchFamily="34" charset="0"/>
          <a:ea typeface="黑体" panose="02010609060101010101" pitchFamily="2" charset="-122"/>
        </a:defRPr>
      </a:lvl7pPr>
      <a:lvl8pPr marL="1047115" algn="l" rtl="0" eaLnBrk="1" fontAlgn="base" hangingPunct="1">
        <a:spcBef>
          <a:spcPct val="0"/>
        </a:spcBef>
        <a:spcAft>
          <a:spcPct val="0"/>
        </a:spcAft>
        <a:defRPr sz="2140">
          <a:solidFill>
            <a:schemeClr val="tx2"/>
          </a:solidFill>
          <a:latin typeface="Arial" panose="020B0604020202020204" pitchFamily="34" charset="0"/>
          <a:ea typeface="黑体" panose="02010609060101010101" pitchFamily="2" charset="-122"/>
        </a:defRPr>
      </a:lvl8pPr>
      <a:lvl9pPr marL="1395730" algn="l" rtl="0" eaLnBrk="1" fontAlgn="base" hangingPunct="1">
        <a:spcBef>
          <a:spcPct val="0"/>
        </a:spcBef>
        <a:spcAft>
          <a:spcPct val="0"/>
        </a:spcAft>
        <a:defRPr sz="2140">
          <a:solidFill>
            <a:schemeClr val="tx2"/>
          </a:solidFill>
          <a:latin typeface="Arial" panose="020B0604020202020204" pitchFamily="34" charset="0"/>
          <a:ea typeface="黑体" panose="02010609060101010101" pitchFamily="2" charset="-122"/>
        </a:defRPr>
      </a:lvl9pPr>
    </p:titleStyle>
    <p:bodyStyle>
      <a:lvl1pPr marL="261620" indent="-261620" algn="l" rtl="0" eaLnBrk="1" fontAlgn="base" hangingPunct="1">
        <a:spcBef>
          <a:spcPct val="20000"/>
        </a:spcBef>
        <a:spcAft>
          <a:spcPct val="0"/>
        </a:spcAft>
        <a:buBlip>
          <a:blip r:embed="rId10"/>
        </a:buBlip>
        <a:defRPr sz="1835">
          <a:solidFill>
            <a:schemeClr val="tx1"/>
          </a:solidFill>
          <a:latin typeface="+mn-lt"/>
          <a:ea typeface="+mn-ea"/>
          <a:cs typeface="+mn-cs"/>
        </a:defRPr>
      </a:lvl1pPr>
      <a:lvl2pPr marL="567055" indent="-217805" algn="l" rtl="0" eaLnBrk="1" fontAlgn="base" hangingPunct="1">
        <a:spcBef>
          <a:spcPct val="20000"/>
        </a:spcBef>
        <a:spcAft>
          <a:spcPct val="0"/>
        </a:spcAft>
        <a:buBlip>
          <a:blip r:embed="rId11"/>
        </a:buBlip>
        <a:defRPr sz="1530">
          <a:solidFill>
            <a:schemeClr val="tx1"/>
          </a:solidFill>
          <a:latin typeface="+mn-lt"/>
          <a:ea typeface="+mn-ea"/>
        </a:defRPr>
      </a:lvl2pPr>
      <a:lvl3pPr marL="872490" indent="-174625" algn="l" rtl="0" eaLnBrk="1" fontAlgn="base" hangingPunct="1">
        <a:spcBef>
          <a:spcPct val="20000"/>
        </a:spcBef>
        <a:spcAft>
          <a:spcPct val="0"/>
        </a:spcAft>
        <a:buBlip>
          <a:blip r:embed="rId11"/>
        </a:buBlip>
        <a:defRPr sz="1530">
          <a:solidFill>
            <a:schemeClr val="tx1"/>
          </a:solidFill>
          <a:latin typeface="+mn-lt"/>
          <a:ea typeface="+mn-ea"/>
        </a:defRPr>
      </a:lvl3pPr>
      <a:lvl4pPr marL="1221105" indent="-174625" algn="l" rtl="0" eaLnBrk="1" fontAlgn="base" hangingPunct="1">
        <a:spcBef>
          <a:spcPct val="20000"/>
        </a:spcBef>
        <a:spcAft>
          <a:spcPct val="0"/>
        </a:spcAft>
        <a:buBlip>
          <a:blip r:embed="rId11"/>
        </a:buBlip>
        <a:defRPr sz="1530">
          <a:solidFill>
            <a:schemeClr val="tx1"/>
          </a:solidFill>
          <a:latin typeface="+mn-lt"/>
          <a:ea typeface="+mn-ea"/>
        </a:defRPr>
      </a:lvl4pPr>
      <a:lvl5pPr marL="1570355" indent="-174625" algn="l" rtl="0" eaLnBrk="1" fontAlgn="base" hangingPunct="1">
        <a:spcBef>
          <a:spcPct val="20000"/>
        </a:spcBef>
        <a:spcAft>
          <a:spcPct val="0"/>
        </a:spcAft>
        <a:buBlip>
          <a:blip r:embed="rId11"/>
        </a:buBlip>
        <a:defRPr sz="1530">
          <a:solidFill>
            <a:schemeClr val="tx1"/>
          </a:solidFill>
          <a:latin typeface="+mn-lt"/>
          <a:ea typeface="+mn-ea"/>
        </a:defRPr>
      </a:lvl5pPr>
      <a:lvl6pPr marL="1919605" indent="-174625" algn="l" rtl="0" eaLnBrk="1" fontAlgn="base" hangingPunct="1">
        <a:spcBef>
          <a:spcPct val="20000"/>
        </a:spcBef>
        <a:spcAft>
          <a:spcPct val="0"/>
        </a:spcAft>
        <a:buBlip>
          <a:blip r:embed="rId11"/>
        </a:buBlip>
        <a:defRPr>
          <a:solidFill>
            <a:schemeClr val="tx1"/>
          </a:solidFill>
          <a:latin typeface="+mn-lt"/>
          <a:ea typeface="+mn-ea"/>
        </a:defRPr>
      </a:lvl6pPr>
      <a:lvl7pPr marL="2268220" indent="-174625" algn="l" rtl="0" eaLnBrk="1" fontAlgn="base" hangingPunct="1">
        <a:spcBef>
          <a:spcPct val="20000"/>
        </a:spcBef>
        <a:spcAft>
          <a:spcPct val="0"/>
        </a:spcAft>
        <a:buBlip>
          <a:blip r:embed="rId11"/>
        </a:buBlip>
        <a:defRPr>
          <a:solidFill>
            <a:schemeClr val="tx1"/>
          </a:solidFill>
          <a:latin typeface="+mn-lt"/>
          <a:ea typeface="+mn-ea"/>
        </a:defRPr>
      </a:lvl7pPr>
      <a:lvl8pPr marL="2617470" indent="-174625" algn="l" rtl="0" eaLnBrk="1" fontAlgn="base" hangingPunct="1">
        <a:spcBef>
          <a:spcPct val="20000"/>
        </a:spcBef>
        <a:spcAft>
          <a:spcPct val="0"/>
        </a:spcAft>
        <a:buBlip>
          <a:blip r:embed="rId11"/>
        </a:buBlip>
        <a:defRPr>
          <a:solidFill>
            <a:schemeClr val="tx1"/>
          </a:solidFill>
          <a:latin typeface="+mn-lt"/>
          <a:ea typeface="+mn-ea"/>
        </a:defRPr>
      </a:lvl8pPr>
      <a:lvl9pPr marL="2966085" indent="-174625" algn="l" rtl="0" eaLnBrk="1" fontAlgn="base" hangingPunct="1">
        <a:spcBef>
          <a:spcPct val="20000"/>
        </a:spcBef>
        <a:spcAft>
          <a:spcPct val="0"/>
        </a:spcAft>
        <a:buBlip>
          <a:blip r:embed="rId11"/>
        </a:buBlip>
        <a:defRPr>
          <a:solidFill>
            <a:schemeClr val="tx1"/>
          </a:solidFill>
          <a:latin typeface="+mn-lt"/>
          <a:ea typeface="+mn-ea"/>
        </a:defRPr>
      </a:lvl9pPr>
    </p:bodyStyle>
    <p:otherStyle>
      <a:defPPr>
        <a:defRPr lang="zh-CN"/>
      </a:defPPr>
      <a:lvl1pPr marL="0" algn="l" defTabSz="697865" rtl="0" eaLnBrk="1" latinLnBrk="0" hangingPunct="1">
        <a:defRPr sz="1375" kern="1200">
          <a:solidFill>
            <a:schemeClr val="tx1"/>
          </a:solidFill>
          <a:latin typeface="+mn-lt"/>
          <a:ea typeface="+mn-ea"/>
          <a:cs typeface="+mn-cs"/>
        </a:defRPr>
      </a:lvl1pPr>
      <a:lvl2pPr marL="349250" algn="l" defTabSz="697865" rtl="0" eaLnBrk="1" latinLnBrk="0" hangingPunct="1">
        <a:defRPr sz="1375" kern="1200">
          <a:solidFill>
            <a:schemeClr val="tx1"/>
          </a:solidFill>
          <a:latin typeface="+mn-lt"/>
          <a:ea typeface="+mn-ea"/>
          <a:cs typeface="+mn-cs"/>
        </a:defRPr>
      </a:lvl2pPr>
      <a:lvl3pPr marL="697865" algn="l" defTabSz="697865" rtl="0" eaLnBrk="1" latinLnBrk="0" hangingPunct="1">
        <a:defRPr sz="1375" kern="1200">
          <a:solidFill>
            <a:schemeClr val="tx1"/>
          </a:solidFill>
          <a:latin typeface="+mn-lt"/>
          <a:ea typeface="+mn-ea"/>
          <a:cs typeface="+mn-cs"/>
        </a:defRPr>
      </a:lvl3pPr>
      <a:lvl4pPr marL="1047115" algn="l" defTabSz="697865" rtl="0" eaLnBrk="1" latinLnBrk="0" hangingPunct="1">
        <a:defRPr sz="1375" kern="1200">
          <a:solidFill>
            <a:schemeClr val="tx1"/>
          </a:solidFill>
          <a:latin typeface="+mn-lt"/>
          <a:ea typeface="+mn-ea"/>
          <a:cs typeface="+mn-cs"/>
        </a:defRPr>
      </a:lvl4pPr>
      <a:lvl5pPr marL="1395730" algn="l" defTabSz="697865" rtl="0" eaLnBrk="1" latinLnBrk="0" hangingPunct="1">
        <a:defRPr sz="1375" kern="1200">
          <a:solidFill>
            <a:schemeClr val="tx1"/>
          </a:solidFill>
          <a:latin typeface="+mn-lt"/>
          <a:ea typeface="+mn-ea"/>
          <a:cs typeface="+mn-cs"/>
        </a:defRPr>
      </a:lvl5pPr>
      <a:lvl6pPr marL="1744980" algn="l" defTabSz="697865" rtl="0" eaLnBrk="1" latinLnBrk="0" hangingPunct="1">
        <a:defRPr sz="1375" kern="1200">
          <a:solidFill>
            <a:schemeClr val="tx1"/>
          </a:solidFill>
          <a:latin typeface="+mn-lt"/>
          <a:ea typeface="+mn-ea"/>
          <a:cs typeface="+mn-cs"/>
        </a:defRPr>
      </a:lvl6pPr>
      <a:lvl7pPr marL="2093595" algn="l" defTabSz="697865" rtl="0" eaLnBrk="1" latinLnBrk="0" hangingPunct="1">
        <a:defRPr sz="1375" kern="1200">
          <a:solidFill>
            <a:schemeClr val="tx1"/>
          </a:solidFill>
          <a:latin typeface="+mn-lt"/>
          <a:ea typeface="+mn-ea"/>
          <a:cs typeface="+mn-cs"/>
        </a:defRPr>
      </a:lvl7pPr>
      <a:lvl8pPr marL="2442845" algn="l" defTabSz="697865" rtl="0" eaLnBrk="1" latinLnBrk="0" hangingPunct="1">
        <a:defRPr sz="1375" kern="1200">
          <a:solidFill>
            <a:schemeClr val="tx1"/>
          </a:solidFill>
          <a:latin typeface="+mn-lt"/>
          <a:ea typeface="+mn-ea"/>
          <a:cs typeface="+mn-cs"/>
        </a:defRPr>
      </a:lvl8pPr>
      <a:lvl9pPr marL="2791460" algn="l" defTabSz="697865" rtl="0" eaLnBrk="1" latinLnBrk="0" hangingPunct="1">
        <a:defRPr sz="137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5.xml"/><Relationship Id="rId1" Type="http://schemas.openxmlformats.org/officeDocument/2006/relationships/tags" Target="../tags/tag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6.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5.xml"/><Relationship Id="rId2" Type="http://schemas.openxmlformats.org/officeDocument/2006/relationships/image" Target="../media/image7.emf"/><Relationship Id="rId1"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8.png"/></Relationships>
</file>

<file path=ppt/slides/_rels/slide21.xml.rels><?xml version="1.0" encoding="UTF-8" standalone="yes"?>
<Relationships xmlns="http://schemas.openxmlformats.org/package/2006/relationships"><Relationship Id="rId7" Type="http://schemas.openxmlformats.org/officeDocument/2006/relationships/notesSlide" Target="../notesSlides/notesSlide6.xml"/><Relationship Id="rId6" Type="http://schemas.openxmlformats.org/officeDocument/2006/relationships/slideLayout" Target="../slideLayouts/slideLayout5.xml"/><Relationship Id="rId5" Type="http://schemas.openxmlformats.org/officeDocument/2006/relationships/image" Target="../media/image13.png"/><Relationship Id="rId4" Type="http://schemas.openxmlformats.org/officeDocument/2006/relationships/image" Target="../media/image12.png"/><Relationship Id="rId3" Type="http://schemas.openxmlformats.org/officeDocument/2006/relationships/image" Target="../media/image11.png"/><Relationship Id="rId2" Type="http://schemas.openxmlformats.org/officeDocument/2006/relationships/image" Target="../media/image10.wmf"/><Relationship Id="rId1" Type="http://schemas.openxmlformats.org/officeDocument/2006/relationships/image" Target="../media/image9.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xml"/><Relationship Id="rId1" Type="http://schemas.openxmlformats.org/officeDocument/2006/relationships/image" Target="../media/image1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6.emf"/></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7.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8.png"/></Relationships>
</file>

<file path=ppt/slides/_rels/slide32.xml.rels><?xml version="1.0" encoding="UTF-8" standalone="yes"?>
<Relationships xmlns="http://schemas.openxmlformats.org/package/2006/relationships"><Relationship Id="rId6" Type="http://schemas.openxmlformats.org/officeDocument/2006/relationships/notesSlide" Target="../notesSlides/notesSlide8.xml"/><Relationship Id="rId5" Type="http://schemas.openxmlformats.org/officeDocument/2006/relationships/slideLayout" Target="../slideLayouts/slideLayout5.xml"/><Relationship Id="rId4" Type="http://schemas.openxmlformats.org/officeDocument/2006/relationships/image" Target="../media/image22.png"/><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1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ts val="3600"/>
              </a:lnSpc>
              <a:spcBef>
                <a:spcPts val="0"/>
              </a:spcBef>
            </a:pPr>
            <a:r>
              <a:rPr lang="zh-CN" altLang="en-US" sz="2000" b="1" dirty="0" smtClean="0"/>
              <a:t>中国核电</a:t>
            </a:r>
            <a:br>
              <a:rPr lang="en-US" altLang="zh-CN" sz="2000" b="1" dirty="0" smtClean="0"/>
            </a:br>
            <a:r>
              <a:rPr lang="zh-CN" altLang="en-US" sz="2000" b="1" dirty="0" smtClean="0"/>
              <a:t>实</a:t>
            </a:r>
            <a:r>
              <a:rPr lang="zh-CN" altLang="en-US" sz="2000" b="1" dirty="0" smtClean="0"/>
              <a:t>施基于</a:t>
            </a:r>
            <a:r>
              <a:rPr lang="en-US" altLang="zh-CN" sz="2000" b="1" dirty="0" smtClean="0"/>
              <a:t>ITSS</a:t>
            </a:r>
            <a:r>
              <a:rPr lang="zh-CN" altLang="en-US" sz="2000" b="1" dirty="0" smtClean="0"/>
              <a:t>的运维管理体系</a:t>
            </a:r>
            <a:endParaRPr lang="zh-CN" altLang="en-US" sz="2000" b="1" dirty="0"/>
          </a:p>
        </p:txBody>
      </p:sp>
      <p:pic>
        <p:nvPicPr>
          <p:cNvPr id="3" name="图片 2" descr="微信图片_20241227203755"/>
          <p:cNvPicPr>
            <a:picLocks noChangeAspect="1"/>
          </p:cNvPicPr>
          <p:nvPr/>
        </p:nvPicPr>
        <p:blipFill>
          <a:blip r:embed="rId1"/>
          <a:stretch>
            <a:fillRect/>
          </a:stretch>
        </p:blipFill>
        <p:spPr>
          <a:xfrm>
            <a:off x="3152775" y="4330700"/>
            <a:ext cx="4686300" cy="232664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zh-CN" altLang="en-US" dirty="0" smtClean="0"/>
              <a:t>运维管理面临的问题</a:t>
            </a:r>
            <a:endParaRPr lang="en-US" dirty="0"/>
          </a:p>
        </p:txBody>
      </p:sp>
      <p:sp>
        <p:nvSpPr>
          <p:cNvPr id="3" name="Subtitle 2"/>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zh-CN" altLang="en-US" dirty="0" smtClean="0"/>
              <a:t>运维管理所面临的问题（</a:t>
            </a:r>
            <a:r>
              <a:rPr lang="en-US" altLang="zh-CN" dirty="0" smtClean="0"/>
              <a:t>1</a:t>
            </a:r>
            <a:r>
              <a:rPr lang="zh-CN" altLang="en-US" dirty="0" smtClean="0"/>
              <a:t>）</a:t>
            </a:r>
            <a:endParaRPr lang="en-US" dirty="0"/>
          </a:p>
        </p:txBody>
      </p:sp>
      <p:sp>
        <p:nvSpPr>
          <p:cNvPr id="5" name="Content Placeholder 4"/>
          <p:cNvSpPr>
            <a:spLocks noGrp="1"/>
          </p:cNvSpPr>
          <p:nvPr>
            <p:ph idx="1"/>
          </p:nvPr>
        </p:nvSpPr>
        <p:spPr/>
        <p:txBody>
          <a:bodyPr/>
          <a:lstStyle/>
          <a:p>
            <a:pPr marL="285750" lvl="0" indent="-285750">
              <a:lnSpc>
                <a:spcPts val="3600"/>
              </a:lnSpc>
              <a:buFont typeface="Arial" panose="020B0604020202020204" pitchFamily="34" charset="0"/>
              <a:buChar char="•"/>
            </a:pPr>
            <a:r>
              <a:rPr lang="en-US" altLang="en-US" sz="1400" dirty="0"/>
              <a:t>IT</a:t>
            </a:r>
            <a:r>
              <a:rPr lang="zh-CN" altLang="en-US" sz="1400" dirty="0"/>
              <a:t>管理机制不完善，缺乏统一、标准的指导原则和流程规范</a:t>
            </a:r>
            <a:br>
              <a:rPr lang="en-US" altLang="en-US" sz="1400" dirty="0"/>
            </a:br>
            <a:r>
              <a:rPr lang="zh-CN" altLang="en-US" sz="1400" b="0" dirty="0"/>
              <a:t>组织的信息化建设过程，首先是从系统和基础架构的建设开始的，往往对于配套的管理规范和即将面临的问题缺乏全面的考虑和准备，很多企业都是随着</a:t>
            </a:r>
            <a:r>
              <a:rPr lang="en-US" altLang="en-US" sz="1400" b="0" dirty="0"/>
              <a:t>IT</a:t>
            </a:r>
            <a:r>
              <a:rPr lang="zh-CN" altLang="en-US" sz="1400" b="0" dirty="0"/>
              <a:t>规模的扩张而“摸石头过河”发展自身的管理体系，这些体系之间往往存在各种漏洞和冲突，给组织的业务运营带来了更大风险和制约。</a:t>
            </a:r>
            <a:endParaRPr lang="en-US" altLang="en-US" sz="1400" b="0" dirty="0"/>
          </a:p>
          <a:p>
            <a:pPr marL="285750" indent="-285750">
              <a:lnSpc>
                <a:spcPts val="3600"/>
              </a:lnSpc>
              <a:spcBef>
                <a:spcPts val="2400"/>
              </a:spcBef>
              <a:buFont typeface="Arial" panose="020B0604020202020204" pitchFamily="34" charset="0"/>
              <a:buChar char="•"/>
            </a:pPr>
            <a:r>
              <a:rPr lang="zh-CN" altLang="en-US" sz="1400" dirty="0"/>
              <a:t>缺少全面的</a:t>
            </a:r>
            <a:r>
              <a:rPr lang="en-US" altLang="en-US" sz="1400" dirty="0"/>
              <a:t>IT</a:t>
            </a:r>
            <a:r>
              <a:rPr lang="zh-CN" altLang="en-US" sz="1400" dirty="0"/>
              <a:t>风险和治理机制，法规遵从性面临挑战</a:t>
            </a:r>
            <a:br>
              <a:rPr lang="en-US" altLang="en-US" sz="1400" dirty="0"/>
            </a:br>
            <a:r>
              <a:rPr lang="zh-CN" altLang="en-US" sz="1400" b="0" dirty="0"/>
              <a:t>越来越多的组织意识到</a:t>
            </a:r>
            <a:r>
              <a:rPr lang="en-US" altLang="en-US" sz="1400" b="0" dirty="0"/>
              <a:t>IT</a:t>
            </a:r>
            <a:r>
              <a:rPr lang="zh-CN" altLang="en-US" sz="1400" b="0" dirty="0"/>
              <a:t>风险对于其业务连续性造成了重大影响，但是我们的</a:t>
            </a:r>
            <a:r>
              <a:rPr lang="en-US" altLang="en-US" sz="1400" b="0" dirty="0"/>
              <a:t>IT</a:t>
            </a:r>
            <a:r>
              <a:rPr lang="zh-CN" altLang="en-US" sz="1400" b="0" dirty="0"/>
              <a:t>服务运营中心尚未建立起全面的</a:t>
            </a:r>
            <a:r>
              <a:rPr lang="en-US" altLang="en-US" sz="1400" b="0" dirty="0"/>
              <a:t>IT</a:t>
            </a:r>
            <a:r>
              <a:rPr lang="zh-CN" altLang="en-US" sz="1400" b="0" dirty="0"/>
              <a:t>风险和治理机制，这很难适应政府部门对</a:t>
            </a:r>
            <a:r>
              <a:rPr lang="en-US" altLang="en-US" sz="1400" b="0" dirty="0"/>
              <a:t>IT</a:t>
            </a:r>
            <a:r>
              <a:rPr lang="zh-CN" altLang="en-US" sz="1400" b="0" dirty="0"/>
              <a:t>风险的监管要求的加强</a:t>
            </a:r>
            <a:r>
              <a:rPr lang="zh-CN" altLang="en-US" sz="1400" b="0" dirty="0" smtClean="0"/>
              <a:t>。</a:t>
            </a:r>
            <a:endParaRPr lang="en-US" altLang="en-US" sz="1400" b="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zh-CN" altLang="en-US" dirty="0" smtClean="0"/>
              <a:t>运维管理所面临的问题（</a:t>
            </a:r>
            <a:r>
              <a:rPr lang="en-US" altLang="zh-CN" dirty="0" smtClean="0"/>
              <a:t>1</a:t>
            </a:r>
            <a:r>
              <a:rPr lang="zh-CN" altLang="en-US" dirty="0" smtClean="0"/>
              <a:t>）</a:t>
            </a:r>
            <a:endParaRPr lang="en-US" dirty="0"/>
          </a:p>
        </p:txBody>
      </p:sp>
      <p:sp>
        <p:nvSpPr>
          <p:cNvPr id="5" name="Content Placeholder 4"/>
          <p:cNvSpPr>
            <a:spLocks noGrp="1"/>
          </p:cNvSpPr>
          <p:nvPr>
            <p:ph idx="1"/>
          </p:nvPr>
        </p:nvSpPr>
        <p:spPr/>
        <p:txBody>
          <a:bodyPr/>
          <a:lstStyle/>
          <a:p>
            <a:pPr marL="285750" lvl="0" indent="-285750">
              <a:lnSpc>
                <a:spcPts val="3600"/>
              </a:lnSpc>
              <a:spcBef>
                <a:spcPts val="2400"/>
              </a:spcBef>
              <a:buFont typeface="Arial" panose="020B0604020202020204" pitchFamily="34" charset="0"/>
              <a:buChar char="•"/>
            </a:pPr>
            <a:r>
              <a:rPr lang="zh-CN" altLang="en-US" sz="1400" dirty="0" smtClean="0"/>
              <a:t>经</a:t>
            </a:r>
            <a:r>
              <a:rPr lang="zh-CN" altLang="en-US" sz="1400" dirty="0"/>
              <a:t>验不少，知识不多，过度依赖核心人员</a:t>
            </a:r>
            <a:br>
              <a:rPr lang="en-US" altLang="en-US" sz="1400" dirty="0"/>
            </a:br>
            <a:r>
              <a:rPr lang="zh-CN" altLang="en-US" sz="1400" b="0" dirty="0"/>
              <a:t>在以往的工作中，我们的团队在项目中积累了不少经验，但是在实际工作中积累的、有价值的经验仅存在于个别人的头脑之中，未能作为书面的知识记录规范地保存下来。经验始终仅能在小范围内得到传播和继承，无法在更大的范围内体现其价值。这种局面又进一步造成了组织的运营过分地依赖某些核心技术人员，一旦核心技术人员离职或者调岗，对组织的业务持续性造成了较大影响。</a:t>
            </a:r>
            <a:endParaRPr lang="en-US" altLang="en-US" sz="1400" b="0" dirty="0"/>
          </a:p>
          <a:p>
            <a:pPr marL="285750" lvl="0" indent="-285750">
              <a:lnSpc>
                <a:spcPts val="3600"/>
              </a:lnSpc>
              <a:spcBef>
                <a:spcPts val="2400"/>
              </a:spcBef>
              <a:buFont typeface="Arial" panose="020B0604020202020204" pitchFamily="34" charset="0"/>
              <a:buChar char="•"/>
            </a:pPr>
            <a:r>
              <a:rPr lang="zh-CN" altLang="en-US" sz="1400" dirty="0"/>
              <a:t>运维价值凸显不出来，领导认可程度和客户满意度较差</a:t>
            </a:r>
            <a:br>
              <a:rPr lang="en-US" altLang="en-US" sz="1400" b="0" dirty="0"/>
            </a:br>
            <a:r>
              <a:rPr lang="zh-CN" altLang="en-US" sz="1400" b="0" dirty="0"/>
              <a:t>作为组织业务运营支撑的重要部门，运维理应受到足够的重视和尊重，可事实表明，运维的价值无法得到有效的体现，领导认可程度较低，客户满意度较差。这又导致运维人员积极性差、服务意识缺乏，容易形成恶性循环，同时更加妨碍了运维团队的健康发展</a:t>
            </a:r>
            <a:r>
              <a:rPr lang="zh-CN" altLang="en-US" sz="1400" b="0" dirty="0" smtClean="0"/>
              <a:t>。</a:t>
            </a:r>
            <a:endParaRPr lang="en-US" altLang="en-US" sz="1400" b="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zh-CN" altLang="en-US" dirty="0" smtClean="0"/>
              <a:t>运维管理所面临的问题（</a:t>
            </a:r>
            <a:r>
              <a:rPr lang="en-US" altLang="zh-CN" dirty="0" smtClean="0"/>
              <a:t>1</a:t>
            </a:r>
            <a:r>
              <a:rPr lang="zh-CN" altLang="en-US" dirty="0" smtClean="0"/>
              <a:t>）</a:t>
            </a:r>
            <a:endParaRPr lang="en-US" dirty="0"/>
          </a:p>
        </p:txBody>
      </p:sp>
      <p:sp>
        <p:nvSpPr>
          <p:cNvPr id="5" name="Content Placeholder 4"/>
          <p:cNvSpPr>
            <a:spLocks noGrp="1"/>
          </p:cNvSpPr>
          <p:nvPr>
            <p:ph idx="1"/>
          </p:nvPr>
        </p:nvSpPr>
        <p:spPr/>
        <p:txBody>
          <a:bodyPr/>
          <a:lstStyle/>
          <a:p>
            <a:pPr marL="285750" indent="-285750">
              <a:lnSpc>
                <a:spcPts val="3600"/>
              </a:lnSpc>
              <a:buFont typeface="Arial" panose="020B0604020202020204" pitchFamily="34" charset="0"/>
              <a:buChar char="•"/>
            </a:pPr>
            <a:r>
              <a:rPr lang="zh-CN" altLang="en-US" sz="1400" dirty="0"/>
              <a:t>对</a:t>
            </a:r>
            <a:r>
              <a:rPr lang="en-US" altLang="en-US" sz="1400" dirty="0"/>
              <a:t>IT</a:t>
            </a:r>
            <a:r>
              <a:rPr lang="zh-CN" altLang="en-US" sz="1400" dirty="0"/>
              <a:t>管理人员的绩效考核缺乏“抓手”，考核不能真正落地</a:t>
            </a:r>
            <a:br>
              <a:rPr lang="en-US" altLang="en-US" sz="1400" dirty="0"/>
            </a:br>
            <a:r>
              <a:rPr lang="zh-CN" altLang="en-US" sz="1400" b="0" dirty="0"/>
              <a:t>由于</a:t>
            </a:r>
            <a:r>
              <a:rPr lang="en-US" altLang="en-US" sz="1400" b="0" dirty="0"/>
              <a:t>IT</a:t>
            </a:r>
            <a:r>
              <a:rPr lang="zh-CN" altLang="en-US" sz="1400" b="0" dirty="0"/>
              <a:t>服务是一项跨部门、跨组织的团队协作任务，如何从考核团队整体</a:t>
            </a:r>
            <a:r>
              <a:rPr lang="en-US" altLang="en-US" sz="1400" b="0" dirty="0"/>
              <a:t>IT</a:t>
            </a:r>
            <a:r>
              <a:rPr lang="zh-CN" altLang="en-US" sz="1400" b="0" dirty="0"/>
              <a:t>服务绩效向考核</a:t>
            </a:r>
            <a:r>
              <a:rPr lang="en-US" altLang="en-US" sz="1400" b="0" dirty="0"/>
              <a:t>IT</a:t>
            </a:r>
            <a:r>
              <a:rPr lang="zh-CN" altLang="en-US" sz="1400" b="0" dirty="0"/>
              <a:t>员工个人的工作绩效深化，是</a:t>
            </a:r>
            <a:r>
              <a:rPr lang="en-US" altLang="en-US" sz="1400" b="0" dirty="0"/>
              <a:t>IT</a:t>
            </a:r>
            <a:r>
              <a:rPr lang="zh-CN" altLang="en-US" sz="1400" b="0" dirty="0"/>
              <a:t>管理者不得不面临的又一大问题。可是，</a:t>
            </a:r>
            <a:r>
              <a:rPr lang="en-US" altLang="en-US" sz="1400" b="0" dirty="0"/>
              <a:t>IT</a:t>
            </a:r>
            <a:r>
              <a:rPr lang="zh-CN" altLang="en-US" sz="1400" b="0" dirty="0"/>
              <a:t>管理者们往往为进行这样的考核缺乏“抓手”（考核指标体系的设计）而感到苦恼</a:t>
            </a:r>
            <a:r>
              <a:rPr lang="zh-CN" altLang="en-US" sz="1400" b="0" dirty="0" smtClean="0"/>
              <a:t>。</a:t>
            </a:r>
            <a:endParaRPr lang="en-US" altLang="zh-CN" sz="1400" b="0" dirty="0" smtClean="0"/>
          </a:p>
          <a:p>
            <a:pPr marL="285750" indent="-285750">
              <a:lnSpc>
                <a:spcPts val="3600"/>
              </a:lnSpc>
              <a:buFont typeface="Arial" panose="020B0604020202020204" pitchFamily="34" charset="0"/>
              <a:buChar char="•"/>
            </a:pPr>
            <a:r>
              <a:rPr lang="zh-CN" altLang="en-US" sz="1400" dirty="0"/>
              <a:t>对成员单位的审</a:t>
            </a:r>
            <a:r>
              <a:rPr lang="zh-CN" altLang="en-US" sz="1400" dirty="0" smtClean="0"/>
              <a:t>核和审计缺</a:t>
            </a:r>
            <a:r>
              <a:rPr lang="zh-CN" altLang="en-US" sz="1400" dirty="0"/>
              <a:t>乏依</a:t>
            </a:r>
            <a:r>
              <a:rPr lang="zh-CN" altLang="en-US" sz="1400" dirty="0" smtClean="0"/>
              <a:t>据</a:t>
            </a:r>
            <a:br>
              <a:rPr lang="en-US" altLang="zh-CN" sz="1400" dirty="0" smtClean="0"/>
            </a:br>
            <a:r>
              <a:rPr lang="zh-CN" altLang="en-US" sz="1400" b="0" dirty="0" smtClean="0"/>
              <a:t>从中国核电层对各成员单位的运维管理工作和运维管理绩效缺乏审计和审核依据。如何实现对各成员单位运维管理绩效和工作进行审计和审核需要可审核和可审计的参考。 </a:t>
            </a:r>
            <a:endParaRPr lang="en-US" altLang="zh-CN" sz="1400" b="0" dirty="0"/>
          </a:p>
          <a:p>
            <a:pPr marL="285750" indent="-285750">
              <a:lnSpc>
                <a:spcPts val="3600"/>
              </a:lnSpc>
              <a:buFont typeface="Arial" panose="020B0604020202020204" pitchFamily="34" charset="0"/>
              <a:buChar char="•"/>
            </a:pPr>
            <a:endParaRPr lang="en-US" altLang="zh-CN" sz="1400" dirty="0"/>
          </a:p>
          <a:p>
            <a:pPr marL="285750" indent="-285750">
              <a:lnSpc>
                <a:spcPts val="3600"/>
              </a:lnSpc>
              <a:buFont typeface="Arial" panose="020B0604020202020204" pitchFamily="34" charset="0"/>
              <a:buChar char="•"/>
            </a:pPr>
            <a:endParaRPr lang="en-US" altLang="en-US" sz="1400" b="0" dirty="0"/>
          </a:p>
          <a:p>
            <a:pPr>
              <a:lnSpc>
                <a:spcPts val="3600"/>
              </a:lnSpc>
            </a:pPr>
            <a:endParaRPr lang="en-US" altLang="en-US" sz="1400" b="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altLang="zh-CN" dirty="0" smtClean="0"/>
              <a:t>ITSS </a:t>
            </a:r>
            <a:r>
              <a:rPr lang="zh-CN" altLang="en-US" dirty="0" smtClean="0"/>
              <a:t>标准实</a:t>
            </a:r>
            <a:r>
              <a:rPr lang="zh-CN" altLang="en-US" dirty="0" smtClean="0"/>
              <a:t>施工作简介</a:t>
            </a:r>
            <a:endParaRPr lang="en-US" dirty="0"/>
          </a:p>
        </p:txBody>
      </p:sp>
      <p:sp>
        <p:nvSpPr>
          <p:cNvPr id="5" name="Subtitle 4"/>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1. </a:t>
            </a:r>
            <a:r>
              <a:rPr lang="zh-CN" altLang="en-US" dirty="0" smtClean="0"/>
              <a:t>建立基</a:t>
            </a:r>
            <a:r>
              <a:rPr lang="zh-CN" altLang="en-US" dirty="0" smtClean="0"/>
              <a:t>于 </a:t>
            </a:r>
            <a:r>
              <a:rPr lang="en-US" altLang="zh-CN" dirty="0" smtClean="0"/>
              <a:t>ITSS </a:t>
            </a:r>
            <a:r>
              <a:rPr lang="zh-CN" altLang="en-US" dirty="0" smtClean="0"/>
              <a:t>的运维管理体系大致流程</a:t>
            </a:r>
            <a:endParaRPr lang="zh-CN" altLang="en-US" dirty="0"/>
          </a:p>
        </p:txBody>
      </p:sp>
      <p:grpSp>
        <p:nvGrpSpPr>
          <p:cNvPr id="3" name="Group 2"/>
          <p:cNvGrpSpPr/>
          <p:nvPr/>
        </p:nvGrpSpPr>
        <p:grpSpPr>
          <a:xfrm>
            <a:off x="900000" y="1440000"/>
            <a:ext cx="8280000" cy="3060000"/>
            <a:chOff x="1080000" y="1800000"/>
            <a:chExt cx="8280000" cy="3060000"/>
          </a:xfrm>
        </p:grpSpPr>
        <p:sp>
          <p:nvSpPr>
            <p:cNvPr id="7" name="燕尾形 6"/>
            <p:cNvSpPr>
              <a:spLocks noChangeArrowheads="1"/>
            </p:cNvSpPr>
            <p:nvPr/>
          </p:nvSpPr>
          <p:spPr bwMode="auto">
            <a:xfrm>
              <a:off x="1080000" y="1800000"/>
              <a:ext cx="1800000" cy="720000"/>
            </a:xfrm>
            <a:prstGeom prst="chevron">
              <a:avLst>
                <a:gd name="adj" fmla="val 28270"/>
              </a:avLst>
            </a:prstGeom>
            <a:solidFill>
              <a:schemeClr val="bg1">
                <a:lumMod val="85000"/>
              </a:schemeClr>
            </a:solidFill>
            <a:ln>
              <a:noFill/>
            </a:ln>
            <a:effectLst>
              <a:outerShdw blurRad="50800" dist="38100" dir="2700000" algn="tl" rotWithShape="0">
                <a:prstClr val="black">
                  <a:alpha val="40000"/>
                </a:prstClr>
              </a:outerShdw>
            </a:effectLst>
          </p:spPr>
          <p:txBody>
            <a:bodyPr anchor="ctr"/>
            <a:lstStyle/>
            <a:p>
              <a:pPr algn="ctr">
                <a:defRPr/>
              </a:pPr>
              <a:r>
                <a:rPr lang="en-US" altLang="zh-CN" sz="1400" dirty="0">
                  <a:latin typeface="微软雅黑" panose="020B0503020204020204" pitchFamily="34" charset="-122"/>
                  <a:ea typeface="微软雅黑" panose="020B0503020204020204" pitchFamily="34" charset="-122"/>
                </a:rPr>
                <a:t>1</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评估规</a:t>
              </a:r>
              <a:r>
                <a:rPr lang="zh-CN" altLang="en-US" sz="1400" dirty="0">
                  <a:latin typeface="微软雅黑" panose="020B0503020204020204" pitchFamily="34" charset="-122"/>
                  <a:ea typeface="微软雅黑" panose="020B0503020204020204" pitchFamily="34" charset="-122"/>
                </a:rPr>
                <a:t>划</a:t>
              </a:r>
              <a:endParaRPr lang="zh-CN" altLang="en-US" sz="1400" dirty="0">
                <a:latin typeface="微软雅黑" panose="020B0503020204020204" pitchFamily="34" charset="-122"/>
                <a:ea typeface="微软雅黑" panose="020B0503020204020204" pitchFamily="34" charset="-122"/>
              </a:endParaRPr>
            </a:p>
          </p:txBody>
        </p:sp>
        <p:sp>
          <p:nvSpPr>
            <p:cNvPr id="8" name="燕尾形 7"/>
            <p:cNvSpPr>
              <a:spLocks noChangeArrowheads="1"/>
            </p:cNvSpPr>
            <p:nvPr/>
          </p:nvSpPr>
          <p:spPr bwMode="auto">
            <a:xfrm>
              <a:off x="2700000" y="1800000"/>
              <a:ext cx="1800000" cy="720000"/>
            </a:xfrm>
            <a:prstGeom prst="chevron">
              <a:avLst>
                <a:gd name="adj" fmla="val 28270"/>
              </a:avLst>
            </a:prstGeom>
            <a:solidFill>
              <a:schemeClr val="bg1">
                <a:lumMod val="85000"/>
              </a:schemeClr>
            </a:solidFill>
            <a:ln>
              <a:noFill/>
            </a:ln>
            <a:effectLst>
              <a:outerShdw blurRad="50800" dist="38100" dir="2700000" algn="tl" rotWithShape="0">
                <a:prstClr val="black">
                  <a:alpha val="40000"/>
                </a:prstClr>
              </a:outerShdw>
            </a:effectLst>
          </p:spPr>
          <p:txBody>
            <a:bodyPr anchor="ctr"/>
            <a:lstStyle/>
            <a:p>
              <a:pPr algn="ctr"/>
              <a:r>
                <a:rPr lang="en-US" altLang="zh-CN" sz="1400" dirty="0">
                  <a:latin typeface="微软雅黑" panose="020B0503020204020204" pitchFamily="34" charset="-122"/>
                  <a:ea typeface="微软雅黑" panose="020B0503020204020204" pitchFamily="34" charset="-122"/>
                </a:rPr>
                <a:t>2.</a:t>
              </a:r>
              <a:r>
                <a:rPr lang="zh-CN" altLang="en-US" sz="1400" dirty="0">
                  <a:latin typeface="微软雅黑" panose="020B0503020204020204" pitchFamily="34" charset="-122"/>
                  <a:ea typeface="微软雅黑" panose="020B0503020204020204" pitchFamily="34" charset="-122"/>
                </a:rPr>
                <a:t>流程梳理</a:t>
              </a:r>
              <a:endParaRPr lang="zh-CN" altLang="en-US" sz="1400" dirty="0">
                <a:latin typeface="微软雅黑" panose="020B0503020204020204" pitchFamily="34" charset="-122"/>
                <a:ea typeface="微软雅黑" panose="020B0503020204020204" pitchFamily="34" charset="-122"/>
              </a:endParaRPr>
            </a:p>
          </p:txBody>
        </p:sp>
        <p:sp>
          <p:nvSpPr>
            <p:cNvPr id="9" name="燕尾形 8"/>
            <p:cNvSpPr>
              <a:spLocks noChangeArrowheads="1"/>
            </p:cNvSpPr>
            <p:nvPr/>
          </p:nvSpPr>
          <p:spPr bwMode="auto">
            <a:xfrm>
              <a:off x="4320000" y="1800000"/>
              <a:ext cx="1800000" cy="720000"/>
            </a:xfrm>
            <a:prstGeom prst="chevron">
              <a:avLst>
                <a:gd name="adj" fmla="val 28270"/>
              </a:avLst>
            </a:prstGeom>
            <a:solidFill>
              <a:schemeClr val="bg1">
                <a:lumMod val="85000"/>
              </a:schemeClr>
            </a:solidFill>
            <a:ln>
              <a:noFill/>
            </a:ln>
            <a:effectLst>
              <a:outerShdw blurRad="50800" dist="38100" dir="2700000" algn="tl" rotWithShape="0">
                <a:prstClr val="black">
                  <a:alpha val="40000"/>
                </a:prstClr>
              </a:outerShdw>
            </a:effectLst>
          </p:spPr>
          <p:txBody>
            <a:bodyPr anchor="ctr"/>
            <a:lstStyle/>
            <a:p>
              <a:pPr algn="ctr"/>
              <a:r>
                <a:rPr lang="en-US" altLang="zh-CN" sz="1400" dirty="0">
                  <a:latin typeface="微软雅黑" panose="020B0503020204020204" pitchFamily="34" charset="-122"/>
                  <a:ea typeface="微软雅黑" panose="020B0503020204020204" pitchFamily="34" charset="-122"/>
                </a:rPr>
                <a:t>3.</a:t>
              </a:r>
              <a:r>
                <a:rPr lang="zh-CN" altLang="en-US" sz="1400" dirty="0">
                  <a:latin typeface="微软雅黑" panose="020B0503020204020204" pitchFamily="34" charset="-122"/>
                  <a:ea typeface="微软雅黑" panose="020B0503020204020204" pitchFamily="34" charset="-122"/>
                </a:rPr>
                <a:t>数据建模</a:t>
              </a:r>
              <a:endParaRPr lang="zh-CN" altLang="en-US" sz="1400" dirty="0">
                <a:latin typeface="微软雅黑" panose="020B0503020204020204" pitchFamily="34" charset="-122"/>
                <a:ea typeface="微软雅黑" panose="020B0503020204020204" pitchFamily="34" charset="-122"/>
              </a:endParaRPr>
            </a:p>
          </p:txBody>
        </p:sp>
        <p:sp>
          <p:nvSpPr>
            <p:cNvPr id="10" name="燕尾形 9"/>
            <p:cNvSpPr>
              <a:spLocks noChangeArrowheads="1"/>
            </p:cNvSpPr>
            <p:nvPr/>
          </p:nvSpPr>
          <p:spPr bwMode="auto">
            <a:xfrm>
              <a:off x="5940000" y="1800000"/>
              <a:ext cx="1800000" cy="720000"/>
            </a:xfrm>
            <a:prstGeom prst="chevron">
              <a:avLst>
                <a:gd name="adj" fmla="val 28270"/>
              </a:avLst>
            </a:prstGeom>
            <a:solidFill>
              <a:schemeClr val="bg1">
                <a:lumMod val="85000"/>
              </a:schemeClr>
            </a:solidFill>
            <a:ln>
              <a:noFill/>
            </a:ln>
            <a:effectLst>
              <a:outerShdw blurRad="50800" dist="38100" dir="2700000" algn="tl" rotWithShape="0">
                <a:prstClr val="black">
                  <a:alpha val="40000"/>
                </a:prstClr>
              </a:outerShdw>
            </a:effectLst>
          </p:spPr>
          <p:txBody>
            <a:bodyPr anchor="ctr"/>
            <a:lstStyle/>
            <a:p>
              <a:pPr algn="ctr"/>
              <a:r>
                <a:rPr lang="en-US" altLang="zh-CN" sz="1400" dirty="0">
                  <a:latin typeface="微软雅黑" panose="020B0503020204020204" pitchFamily="34" charset="-122"/>
                  <a:ea typeface="微软雅黑" panose="020B0503020204020204" pitchFamily="34" charset="-122"/>
                </a:rPr>
                <a:t>4.</a:t>
              </a:r>
              <a:r>
                <a:rPr lang="zh-CN" altLang="en-US" sz="1400" dirty="0">
                  <a:latin typeface="微软雅黑" panose="020B0503020204020204" pitchFamily="34" charset="-122"/>
                  <a:ea typeface="微软雅黑" panose="020B0503020204020204" pitchFamily="34" charset="-122"/>
                </a:rPr>
                <a:t>工具实施</a:t>
              </a:r>
              <a:endParaRPr lang="zh-CN" altLang="en-US" sz="1400" dirty="0">
                <a:latin typeface="微软雅黑" panose="020B0503020204020204" pitchFamily="34" charset="-122"/>
                <a:ea typeface="微软雅黑" panose="020B0503020204020204" pitchFamily="34" charset="-122"/>
              </a:endParaRPr>
            </a:p>
          </p:txBody>
        </p:sp>
        <p:sp>
          <p:nvSpPr>
            <p:cNvPr id="11" name="燕尾形 10"/>
            <p:cNvSpPr>
              <a:spLocks noChangeArrowheads="1"/>
            </p:cNvSpPr>
            <p:nvPr/>
          </p:nvSpPr>
          <p:spPr bwMode="auto">
            <a:xfrm>
              <a:off x="7560000" y="1800000"/>
              <a:ext cx="1800000" cy="720000"/>
            </a:xfrm>
            <a:prstGeom prst="chevron">
              <a:avLst>
                <a:gd name="adj" fmla="val 28270"/>
              </a:avLst>
            </a:prstGeom>
            <a:solidFill>
              <a:schemeClr val="bg1">
                <a:lumMod val="85000"/>
              </a:schemeClr>
            </a:solidFill>
            <a:ln>
              <a:noFill/>
            </a:ln>
            <a:effectLst>
              <a:outerShdw blurRad="50800" dist="38100" dir="2700000" algn="tl" rotWithShape="0">
                <a:prstClr val="black">
                  <a:alpha val="40000"/>
                </a:prstClr>
              </a:outerShdw>
            </a:effectLst>
          </p:spPr>
          <p:txBody>
            <a:bodyPr anchor="ctr"/>
            <a:lstStyle/>
            <a:p>
              <a:pPr algn="ctr"/>
              <a:r>
                <a:rPr lang="en-US" altLang="zh-CN" sz="1400" dirty="0">
                  <a:latin typeface="微软雅黑" panose="020B0503020204020204" pitchFamily="34" charset="-122"/>
                  <a:ea typeface="微软雅黑" panose="020B0503020204020204" pitchFamily="34" charset="-122"/>
                </a:rPr>
                <a:t>5.</a:t>
              </a:r>
              <a:r>
                <a:rPr lang="zh-CN" altLang="en-US" sz="1400" dirty="0">
                  <a:latin typeface="微软雅黑" panose="020B0503020204020204" pitchFamily="34" charset="-122"/>
                  <a:ea typeface="微软雅黑" panose="020B0503020204020204" pitchFamily="34" charset="-122"/>
                </a:rPr>
                <a:t>运营改进</a:t>
              </a:r>
              <a:endParaRPr lang="zh-CN" altLang="en-US" sz="1400" dirty="0">
                <a:latin typeface="微软雅黑" panose="020B0503020204020204" pitchFamily="34" charset="-122"/>
                <a:ea typeface="微软雅黑" panose="020B0503020204020204" pitchFamily="34" charset="-122"/>
              </a:endParaRPr>
            </a:p>
          </p:txBody>
        </p:sp>
        <p:sp>
          <p:nvSpPr>
            <p:cNvPr id="13" name="矩形 10"/>
            <p:cNvSpPr>
              <a:spLocks noChangeArrowheads="1"/>
            </p:cNvSpPr>
            <p:nvPr/>
          </p:nvSpPr>
          <p:spPr bwMode="auto">
            <a:xfrm>
              <a:off x="1170000" y="288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defRPr/>
              </a:pPr>
              <a:r>
                <a:rPr lang="en-US" altLang="zh-CN" sz="1200" dirty="0">
                  <a:latin typeface="微软雅黑" panose="020B0503020204020204" pitchFamily="34" charset="-122"/>
                  <a:ea typeface="微软雅黑" panose="020B0503020204020204" pitchFamily="34" charset="-122"/>
                </a:rPr>
                <a:t>1.1 </a:t>
              </a:r>
              <a:r>
                <a:rPr lang="zh-CN" altLang="en-US" sz="1200" dirty="0">
                  <a:latin typeface="微软雅黑" panose="020B0503020204020204" pitchFamily="34" charset="-122"/>
                  <a:ea typeface="微软雅黑" panose="020B0503020204020204" pitchFamily="34" charset="-122"/>
                </a:rPr>
                <a:t>现状调研</a:t>
              </a:r>
              <a:endParaRPr lang="zh-CN" altLang="en-US" sz="1200" dirty="0">
                <a:latin typeface="微软雅黑" panose="020B0503020204020204" pitchFamily="34" charset="-122"/>
                <a:ea typeface="微软雅黑" panose="020B0503020204020204" pitchFamily="34" charset="-122"/>
              </a:endParaRPr>
            </a:p>
          </p:txBody>
        </p:sp>
        <p:sp>
          <p:nvSpPr>
            <p:cNvPr id="14" name="矩形 11"/>
            <p:cNvSpPr>
              <a:spLocks noChangeArrowheads="1"/>
            </p:cNvSpPr>
            <p:nvPr/>
          </p:nvSpPr>
          <p:spPr bwMode="auto">
            <a:xfrm>
              <a:off x="1170000" y="360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a:latin typeface="微软雅黑" panose="020B0503020204020204" pitchFamily="34" charset="-122"/>
                  <a:ea typeface="微软雅黑" panose="020B0503020204020204" pitchFamily="34" charset="-122"/>
                </a:rPr>
                <a:t>1.2 </a:t>
              </a:r>
              <a:r>
                <a:rPr lang="zh-CN" altLang="en-US" sz="1200" dirty="0">
                  <a:latin typeface="微软雅黑" panose="020B0503020204020204" pitchFamily="34" charset="-122"/>
                  <a:ea typeface="微软雅黑" panose="020B0503020204020204" pitchFamily="34" charset="-122"/>
                </a:rPr>
                <a:t>评估分析</a:t>
              </a:r>
              <a:endParaRPr lang="zh-CN" altLang="en-US" sz="1200" dirty="0">
                <a:latin typeface="微软雅黑" panose="020B0503020204020204" pitchFamily="34" charset="-122"/>
                <a:ea typeface="微软雅黑" panose="020B0503020204020204" pitchFamily="34" charset="-122"/>
              </a:endParaRPr>
            </a:p>
          </p:txBody>
        </p:sp>
        <p:sp>
          <p:nvSpPr>
            <p:cNvPr id="15" name="矩形 12"/>
            <p:cNvSpPr>
              <a:spLocks noChangeArrowheads="1"/>
            </p:cNvSpPr>
            <p:nvPr/>
          </p:nvSpPr>
          <p:spPr bwMode="auto">
            <a:xfrm>
              <a:off x="1170000" y="432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a:latin typeface="微软雅黑" panose="020B0503020204020204" pitchFamily="34" charset="-122"/>
                  <a:ea typeface="微软雅黑" panose="020B0503020204020204" pitchFamily="34" charset="-122"/>
                </a:rPr>
                <a:t>1.3 </a:t>
              </a:r>
              <a:r>
                <a:rPr lang="zh-CN" altLang="en-US" sz="1200" dirty="0">
                  <a:latin typeface="微软雅黑" panose="020B0503020204020204" pitchFamily="34" charset="-122"/>
                  <a:ea typeface="微软雅黑" panose="020B0503020204020204" pitchFamily="34" charset="-122"/>
                </a:rPr>
                <a:t>目标规划</a:t>
              </a:r>
              <a:endParaRPr lang="zh-CN" altLang="en-US" sz="1200" dirty="0">
                <a:latin typeface="微软雅黑" panose="020B0503020204020204" pitchFamily="34" charset="-122"/>
                <a:ea typeface="微软雅黑" panose="020B0503020204020204" pitchFamily="34" charset="-122"/>
              </a:endParaRPr>
            </a:p>
          </p:txBody>
        </p:sp>
        <p:sp>
          <p:nvSpPr>
            <p:cNvPr id="16" name="矩形 13"/>
            <p:cNvSpPr>
              <a:spLocks noChangeArrowheads="1"/>
            </p:cNvSpPr>
            <p:nvPr/>
          </p:nvSpPr>
          <p:spPr bwMode="auto">
            <a:xfrm>
              <a:off x="2790000" y="288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a:latin typeface="微软雅黑" panose="020B0503020204020204" pitchFamily="34" charset="-122"/>
                  <a:ea typeface="微软雅黑" panose="020B0503020204020204" pitchFamily="34" charset="-122"/>
                </a:rPr>
                <a:t>2.1 </a:t>
              </a:r>
              <a:r>
                <a:rPr lang="zh-CN" altLang="en-US" sz="1200" dirty="0" smtClean="0">
                  <a:latin typeface="微软雅黑" panose="020B0503020204020204" pitchFamily="34" charset="-122"/>
                  <a:ea typeface="微软雅黑" panose="020B0503020204020204" pitchFamily="34" charset="-122"/>
                </a:rPr>
                <a:t>制度梳</a:t>
              </a:r>
              <a:r>
                <a:rPr lang="zh-CN" altLang="en-US" sz="1200" dirty="0">
                  <a:latin typeface="微软雅黑" panose="020B0503020204020204" pitchFamily="34" charset="-122"/>
                  <a:ea typeface="微软雅黑" panose="020B0503020204020204" pitchFamily="34" charset="-122"/>
                </a:rPr>
                <a:t>理</a:t>
              </a:r>
              <a:endParaRPr lang="zh-CN" altLang="en-US" sz="1200" dirty="0">
                <a:latin typeface="微软雅黑" panose="020B0503020204020204" pitchFamily="34" charset="-122"/>
                <a:ea typeface="微软雅黑" panose="020B0503020204020204" pitchFamily="34" charset="-122"/>
              </a:endParaRPr>
            </a:p>
          </p:txBody>
        </p:sp>
        <p:sp>
          <p:nvSpPr>
            <p:cNvPr id="17" name="矩形 14"/>
            <p:cNvSpPr>
              <a:spLocks noChangeArrowheads="1"/>
            </p:cNvSpPr>
            <p:nvPr/>
          </p:nvSpPr>
          <p:spPr bwMode="auto">
            <a:xfrm>
              <a:off x="2790000" y="360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smtClean="0">
                  <a:latin typeface="微软雅黑" panose="020B0503020204020204" pitchFamily="34" charset="-122"/>
                  <a:ea typeface="微软雅黑" panose="020B0503020204020204" pitchFamily="34" charset="-122"/>
                </a:rPr>
                <a:t>2.2 </a:t>
              </a:r>
              <a:r>
                <a:rPr lang="zh-CN" altLang="en-US" sz="1200" dirty="0" smtClean="0">
                  <a:latin typeface="微软雅黑" panose="020B0503020204020204" pitchFamily="34" charset="-122"/>
                  <a:ea typeface="微软雅黑" panose="020B0503020204020204" pitchFamily="34" charset="-122"/>
                </a:rPr>
                <a:t>绩</a:t>
              </a:r>
              <a:r>
                <a:rPr lang="zh-CN" altLang="en-US" sz="1200" dirty="0">
                  <a:latin typeface="微软雅黑" panose="020B0503020204020204" pitchFamily="34" charset="-122"/>
                  <a:ea typeface="微软雅黑" panose="020B0503020204020204" pitchFamily="34" charset="-122"/>
                </a:rPr>
                <a:t>效指</a:t>
              </a:r>
              <a:r>
                <a:rPr lang="zh-CN" altLang="en-US" sz="1200" dirty="0" smtClean="0">
                  <a:latin typeface="微软雅黑" panose="020B0503020204020204" pitchFamily="34" charset="-122"/>
                  <a:ea typeface="微软雅黑" panose="020B0503020204020204" pitchFamily="34" charset="-122"/>
                </a:rPr>
                <a:t>标</a:t>
              </a:r>
              <a:endParaRPr lang="zh-CN" altLang="en-US" sz="1200" dirty="0">
                <a:latin typeface="微软雅黑" panose="020B0503020204020204" pitchFamily="34" charset="-122"/>
                <a:ea typeface="微软雅黑" panose="020B0503020204020204" pitchFamily="34" charset="-122"/>
              </a:endParaRPr>
            </a:p>
          </p:txBody>
        </p:sp>
        <p:sp>
          <p:nvSpPr>
            <p:cNvPr id="18" name="矩形 15"/>
            <p:cNvSpPr>
              <a:spLocks noChangeArrowheads="1"/>
            </p:cNvSpPr>
            <p:nvPr/>
          </p:nvSpPr>
          <p:spPr bwMode="auto">
            <a:xfrm>
              <a:off x="2790000" y="432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smtClean="0">
                  <a:latin typeface="微软雅黑" panose="020B0503020204020204" pitchFamily="34" charset="-122"/>
                  <a:ea typeface="微软雅黑" panose="020B0503020204020204" pitchFamily="34" charset="-122"/>
                </a:rPr>
                <a:t>2.3 </a:t>
              </a:r>
              <a:r>
                <a:rPr lang="zh-CN" altLang="en-US" sz="1200" dirty="0" smtClean="0">
                  <a:latin typeface="微软雅黑" panose="020B0503020204020204" pitchFamily="34" charset="-122"/>
                  <a:ea typeface="微软雅黑" panose="020B0503020204020204" pitchFamily="34" charset="-122"/>
                </a:rPr>
                <a:t>功</a:t>
              </a:r>
              <a:r>
                <a:rPr lang="zh-CN" altLang="en-US" sz="1200" dirty="0">
                  <a:latin typeface="微软雅黑" panose="020B0503020204020204" pitchFamily="34" charset="-122"/>
                  <a:ea typeface="微软雅黑" panose="020B0503020204020204" pitchFamily="34" charset="-122"/>
                </a:rPr>
                <a:t>能设</a:t>
              </a:r>
              <a:r>
                <a:rPr lang="zh-CN" altLang="en-US" sz="1200" dirty="0" smtClean="0">
                  <a:latin typeface="微软雅黑" panose="020B0503020204020204" pitchFamily="34" charset="-122"/>
                  <a:ea typeface="微软雅黑" panose="020B0503020204020204" pitchFamily="34" charset="-122"/>
                </a:rPr>
                <a:t>计</a:t>
              </a:r>
              <a:endParaRPr lang="zh-CN" altLang="en-US" sz="1200" dirty="0">
                <a:latin typeface="微软雅黑" panose="020B0503020204020204" pitchFamily="34" charset="-122"/>
                <a:ea typeface="微软雅黑" panose="020B0503020204020204" pitchFamily="34" charset="-122"/>
              </a:endParaRPr>
            </a:p>
          </p:txBody>
        </p:sp>
        <p:sp>
          <p:nvSpPr>
            <p:cNvPr id="19" name="矩形 16"/>
            <p:cNvSpPr>
              <a:spLocks noChangeArrowheads="1"/>
            </p:cNvSpPr>
            <p:nvPr/>
          </p:nvSpPr>
          <p:spPr bwMode="auto">
            <a:xfrm>
              <a:off x="4410000" y="288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a:latin typeface="微软雅黑" panose="020B0503020204020204" pitchFamily="34" charset="-122"/>
                  <a:ea typeface="微软雅黑" panose="020B0503020204020204" pitchFamily="34" charset="-122"/>
                </a:rPr>
                <a:t>3.1 </a:t>
              </a:r>
              <a:r>
                <a:rPr lang="zh-CN" altLang="en-US" sz="1200" dirty="0">
                  <a:latin typeface="微软雅黑" panose="020B0503020204020204" pitchFamily="34" charset="-122"/>
                  <a:ea typeface="微软雅黑" panose="020B0503020204020204" pitchFamily="34" charset="-122"/>
                </a:rPr>
                <a:t>模型构建</a:t>
              </a:r>
              <a:endParaRPr lang="zh-CN" altLang="en-US" sz="1200" dirty="0">
                <a:latin typeface="微软雅黑" panose="020B0503020204020204" pitchFamily="34" charset="-122"/>
                <a:ea typeface="微软雅黑" panose="020B0503020204020204" pitchFamily="34" charset="-122"/>
              </a:endParaRPr>
            </a:p>
          </p:txBody>
        </p:sp>
        <p:sp>
          <p:nvSpPr>
            <p:cNvPr id="20" name="矩形 17"/>
            <p:cNvSpPr>
              <a:spLocks noChangeArrowheads="1"/>
            </p:cNvSpPr>
            <p:nvPr/>
          </p:nvSpPr>
          <p:spPr bwMode="auto">
            <a:xfrm>
              <a:off x="4410000" y="360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a:latin typeface="微软雅黑" panose="020B0503020204020204" pitchFamily="34" charset="-122"/>
                  <a:ea typeface="微软雅黑" panose="020B0503020204020204" pitchFamily="34" charset="-122"/>
                </a:rPr>
                <a:t>3.2 </a:t>
              </a:r>
              <a:r>
                <a:rPr lang="zh-CN" altLang="en-US" sz="1200" dirty="0">
                  <a:latin typeface="微软雅黑" panose="020B0503020204020204" pitchFamily="34" charset="-122"/>
                  <a:ea typeface="微软雅黑" panose="020B0503020204020204" pitchFamily="34" charset="-122"/>
                </a:rPr>
                <a:t>数据采集</a:t>
              </a:r>
              <a:endParaRPr lang="zh-CN" altLang="en-US" sz="1200" dirty="0">
                <a:latin typeface="微软雅黑" panose="020B0503020204020204" pitchFamily="34" charset="-122"/>
                <a:ea typeface="微软雅黑" panose="020B0503020204020204" pitchFamily="34" charset="-122"/>
              </a:endParaRPr>
            </a:p>
          </p:txBody>
        </p:sp>
        <p:sp>
          <p:nvSpPr>
            <p:cNvPr id="21" name="矩形 18"/>
            <p:cNvSpPr>
              <a:spLocks noChangeArrowheads="1"/>
            </p:cNvSpPr>
            <p:nvPr/>
          </p:nvSpPr>
          <p:spPr bwMode="auto">
            <a:xfrm>
              <a:off x="4410000" y="432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a:latin typeface="微软雅黑" panose="020B0503020204020204" pitchFamily="34" charset="-122"/>
                  <a:ea typeface="微软雅黑" panose="020B0503020204020204" pitchFamily="34" charset="-122"/>
                </a:rPr>
                <a:t>3.3 </a:t>
              </a:r>
              <a:r>
                <a:rPr lang="zh-CN" altLang="en-US" sz="1200" dirty="0">
                  <a:latin typeface="微软雅黑" panose="020B0503020204020204" pitchFamily="34" charset="-122"/>
                  <a:ea typeface="微软雅黑" panose="020B0503020204020204" pitchFamily="34" charset="-122"/>
                </a:rPr>
                <a:t>数据整理</a:t>
              </a:r>
              <a:endParaRPr lang="zh-CN" altLang="en-US" sz="1200" dirty="0">
                <a:latin typeface="微软雅黑" panose="020B0503020204020204" pitchFamily="34" charset="-122"/>
                <a:ea typeface="微软雅黑" panose="020B0503020204020204" pitchFamily="34" charset="-122"/>
              </a:endParaRPr>
            </a:p>
          </p:txBody>
        </p:sp>
        <p:sp>
          <p:nvSpPr>
            <p:cNvPr id="22" name="矩形 19"/>
            <p:cNvSpPr>
              <a:spLocks noChangeArrowheads="1"/>
            </p:cNvSpPr>
            <p:nvPr/>
          </p:nvSpPr>
          <p:spPr bwMode="auto">
            <a:xfrm>
              <a:off x="6030000" y="288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a:latin typeface="微软雅黑" panose="020B0503020204020204" pitchFamily="34" charset="-122"/>
                  <a:ea typeface="微软雅黑" panose="020B0503020204020204" pitchFamily="34" charset="-122"/>
                </a:rPr>
                <a:t>4.1 </a:t>
              </a:r>
              <a:r>
                <a:rPr lang="zh-CN" altLang="en-US" sz="1200" dirty="0">
                  <a:latin typeface="微软雅黑" panose="020B0503020204020204" pitchFamily="34" charset="-122"/>
                  <a:ea typeface="微软雅黑" panose="020B0503020204020204" pitchFamily="34" charset="-122"/>
                </a:rPr>
                <a:t>产品部署</a:t>
              </a:r>
              <a:endParaRPr lang="zh-CN" altLang="en-US" sz="1200" dirty="0">
                <a:latin typeface="微软雅黑" panose="020B0503020204020204" pitchFamily="34" charset="-122"/>
                <a:ea typeface="微软雅黑" panose="020B0503020204020204" pitchFamily="34" charset="-122"/>
              </a:endParaRPr>
            </a:p>
          </p:txBody>
        </p:sp>
        <p:sp>
          <p:nvSpPr>
            <p:cNvPr id="23" name="矩形 20"/>
            <p:cNvSpPr>
              <a:spLocks noChangeArrowheads="1"/>
            </p:cNvSpPr>
            <p:nvPr/>
          </p:nvSpPr>
          <p:spPr bwMode="auto">
            <a:xfrm>
              <a:off x="6030000" y="360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a:latin typeface="微软雅黑" panose="020B0503020204020204" pitchFamily="34" charset="-122"/>
                  <a:ea typeface="微软雅黑" panose="020B0503020204020204" pitchFamily="34" charset="-122"/>
                </a:rPr>
                <a:t>4.2 </a:t>
              </a:r>
              <a:r>
                <a:rPr lang="zh-CN" altLang="en-US" sz="1200" dirty="0">
                  <a:latin typeface="微软雅黑" panose="020B0503020204020204" pitchFamily="34" charset="-122"/>
                  <a:ea typeface="微软雅黑" panose="020B0503020204020204" pitchFamily="34" charset="-122"/>
                </a:rPr>
                <a:t>集成定制</a:t>
              </a:r>
              <a:endParaRPr lang="zh-CN" altLang="en-US" sz="1200" dirty="0">
                <a:latin typeface="微软雅黑" panose="020B0503020204020204" pitchFamily="34" charset="-122"/>
                <a:ea typeface="微软雅黑" panose="020B0503020204020204" pitchFamily="34" charset="-122"/>
              </a:endParaRPr>
            </a:p>
          </p:txBody>
        </p:sp>
        <p:sp>
          <p:nvSpPr>
            <p:cNvPr id="24" name="矩形 21"/>
            <p:cNvSpPr>
              <a:spLocks noChangeArrowheads="1"/>
            </p:cNvSpPr>
            <p:nvPr/>
          </p:nvSpPr>
          <p:spPr bwMode="auto">
            <a:xfrm>
              <a:off x="6030000" y="432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a:latin typeface="微软雅黑" panose="020B0503020204020204" pitchFamily="34" charset="-122"/>
                  <a:ea typeface="微软雅黑" panose="020B0503020204020204" pitchFamily="34" charset="-122"/>
                </a:rPr>
                <a:t>4.3 </a:t>
              </a:r>
              <a:r>
                <a:rPr lang="zh-CN" altLang="en-US" sz="1200" dirty="0">
                  <a:latin typeface="微软雅黑" panose="020B0503020204020204" pitchFamily="34" charset="-122"/>
                  <a:ea typeface="微软雅黑" panose="020B0503020204020204" pitchFamily="34" charset="-122"/>
                </a:rPr>
                <a:t>产品培训</a:t>
              </a:r>
              <a:endParaRPr lang="zh-CN" altLang="en-US" sz="1200" dirty="0">
                <a:latin typeface="微软雅黑" panose="020B0503020204020204" pitchFamily="34" charset="-122"/>
                <a:ea typeface="微软雅黑" panose="020B0503020204020204" pitchFamily="34" charset="-122"/>
              </a:endParaRPr>
            </a:p>
          </p:txBody>
        </p:sp>
        <p:sp>
          <p:nvSpPr>
            <p:cNvPr id="25" name="矩形 22"/>
            <p:cNvSpPr>
              <a:spLocks noChangeArrowheads="1"/>
            </p:cNvSpPr>
            <p:nvPr/>
          </p:nvSpPr>
          <p:spPr bwMode="auto">
            <a:xfrm>
              <a:off x="7650000" y="288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a:latin typeface="微软雅黑" panose="020B0503020204020204" pitchFamily="34" charset="-122"/>
                  <a:ea typeface="微软雅黑" panose="020B0503020204020204" pitchFamily="34" charset="-122"/>
                </a:rPr>
                <a:t>5.1 </a:t>
              </a:r>
              <a:r>
                <a:rPr lang="zh-CN" altLang="en-US" sz="1200" dirty="0">
                  <a:latin typeface="微软雅黑" panose="020B0503020204020204" pitchFamily="34" charset="-122"/>
                  <a:ea typeface="微软雅黑" panose="020B0503020204020204" pitchFamily="34" charset="-122"/>
                </a:rPr>
                <a:t>服务报告</a:t>
              </a:r>
              <a:endParaRPr lang="zh-CN" altLang="en-US" sz="1200" dirty="0">
                <a:latin typeface="微软雅黑" panose="020B0503020204020204" pitchFamily="34" charset="-122"/>
                <a:ea typeface="微软雅黑" panose="020B0503020204020204" pitchFamily="34" charset="-122"/>
              </a:endParaRPr>
            </a:p>
          </p:txBody>
        </p:sp>
        <p:sp>
          <p:nvSpPr>
            <p:cNvPr id="26" name="矩形 23"/>
            <p:cNvSpPr>
              <a:spLocks noChangeArrowheads="1"/>
            </p:cNvSpPr>
            <p:nvPr/>
          </p:nvSpPr>
          <p:spPr bwMode="auto">
            <a:xfrm>
              <a:off x="7650000" y="3600000"/>
              <a:ext cx="1440000" cy="540000"/>
            </a:xfrm>
            <a:prstGeom prst="rect">
              <a:avLst/>
            </a:prstGeom>
            <a:solidFill>
              <a:schemeClr val="bg1"/>
            </a:solidFill>
            <a:ln w="12700">
              <a:solidFill>
                <a:srgbClr val="595959"/>
              </a:solidFill>
              <a:miter lim="800000"/>
            </a:ln>
            <a:effectLst>
              <a:outerShdw blurRad="50800" dist="38100" dir="5400000" algn="t" rotWithShape="0">
                <a:srgbClr val="808080">
                  <a:alpha val="39998"/>
                </a:srgbClr>
              </a:outerShdw>
            </a:effectLst>
          </p:spPr>
          <p:txBody>
            <a:bodyPr anchor="ctr"/>
            <a:lstStyle/>
            <a:p>
              <a:pPr algn="ctr">
                <a:lnSpc>
                  <a:spcPct val="150000"/>
                </a:lnSpc>
              </a:pPr>
              <a:r>
                <a:rPr lang="en-US" altLang="zh-CN" sz="1200" dirty="0">
                  <a:latin typeface="微软雅黑" panose="020B0503020204020204" pitchFamily="34" charset="-122"/>
                  <a:ea typeface="微软雅黑" panose="020B0503020204020204" pitchFamily="34" charset="-122"/>
                </a:rPr>
                <a:t>5.2 </a:t>
              </a:r>
              <a:r>
                <a:rPr lang="zh-CN" altLang="en-US" sz="1200" dirty="0">
                  <a:latin typeface="微软雅黑" panose="020B0503020204020204" pitchFamily="34" charset="-122"/>
                  <a:ea typeface="微软雅黑" panose="020B0503020204020204" pitchFamily="34" charset="-122"/>
                </a:rPr>
                <a:t>优化改进</a:t>
              </a:r>
              <a:endParaRPr lang="zh-CN" altLang="en-US" sz="1200" dirty="0">
                <a:latin typeface="微软雅黑" panose="020B0503020204020204" pitchFamily="34" charset="-122"/>
                <a:ea typeface="微软雅黑" panose="020B0503020204020204" pitchFamily="34" charset="-122"/>
              </a:endParaRPr>
            </a:p>
          </p:txBody>
        </p:sp>
      </p:grpSp>
      <p:cxnSp>
        <p:nvCxnSpPr>
          <p:cNvPr id="27" name="Straight Connector 26"/>
          <p:cNvCxnSpPr/>
          <p:nvPr/>
        </p:nvCxnSpPr>
        <p:spPr>
          <a:xfrm>
            <a:off x="990000" y="5040000"/>
            <a:ext cx="3060000" cy="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4230000" y="5040000"/>
            <a:ext cx="3060000" cy="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7470000" y="5040000"/>
            <a:ext cx="1440000" cy="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990000" y="5040000"/>
            <a:ext cx="3060000"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tx1"/>
                </a:solidFill>
                <a:latin typeface="微软雅黑" panose="020B0503020204020204" pitchFamily="34" charset="-122"/>
                <a:ea typeface="微软雅黑" panose="020B0503020204020204" pitchFamily="34" charset="-122"/>
              </a:rPr>
              <a:t>咨询</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32" name="Rectangle 31"/>
          <p:cNvSpPr/>
          <p:nvPr/>
        </p:nvSpPr>
        <p:spPr>
          <a:xfrm>
            <a:off x="4230000" y="5040000"/>
            <a:ext cx="3060000"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tx1"/>
                </a:solidFill>
                <a:latin typeface="微软雅黑" panose="020B0503020204020204" pitchFamily="34" charset="-122"/>
                <a:ea typeface="微软雅黑" panose="020B0503020204020204" pitchFamily="34" charset="-122"/>
              </a:rPr>
              <a:t>开发</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33" name="Rectangle 32"/>
          <p:cNvSpPr/>
          <p:nvPr/>
        </p:nvSpPr>
        <p:spPr>
          <a:xfrm>
            <a:off x="7470000" y="5040000"/>
            <a:ext cx="1440000"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tx1"/>
                </a:solidFill>
                <a:latin typeface="微软雅黑" panose="020B0503020204020204" pitchFamily="34" charset="-122"/>
                <a:ea typeface="微软雅黑" panose="020B0503020204020204" pitchFamily="34" charset="-122"/>
              </a:rPr>
              <a:t>咨询</a:t>
            </a:r>
            <a:r>
              <a:rPr lang="en-US" altLang="zh-CN" sz="1400" b="1" dirty="0" smtClean="0">
                <a:solidFill>
                  <a:schemeClr val="tx1"/>
                </a:solidFill>
                <a:latin typeface="微软雅黑" panose="020B0503020204020204" pitchFamily="34" charset="-122"/>
                <a:ea typeface="微软雅黑" panose="020B0503020204020204" pitchFamily="34" charset="-122"/>
              </a:rPr>
              <a:t>/</a:t>
            </a:r>
            <a:r>
              <a:rPr lang="zh-CN" altLang="en-US" sz="1400" b="1" dirty="0" smtClean="0">
                <a:solidFill>
                  <a:schemeClr val="tx1"/>
                </a:solidFill>
                <a:latin typeface="微软雅黑" panose="020B0503020204020204" pitchFamily="34" charset="-122"/>
                <a:ea typeface="微软雅黑" panose="020B0503020204020204" pitchFamily="34" charset="-122"/>
              </a:rPr>
              <a:t>开发</a:t>
            </a:r>
            <a:endParaRPr lang="en-US" sz="1400" b="1" dirty="0">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zh-CN" dirty="0"/>
              <a:t>2. </a:t>
            </a:r>
            <a:r>
              <a:rPr lang="zh-CN" altLang="en-US" dirty="0"/>
              <a:t>建立基于 </a:t>
            </a:r>
            <a:r>
              <a:rPr lang="en-US" altLang="zh-CN" dirty="0"/>
              <a:t>ITSS </a:t>
            </a:r>
            <a:r>
              <a:rPr lang="zh-CN" altLang="en-US" dirty="0"/>
              <a:t>的运维管理体</a:t>
            </a:r>
            <a:r>
              <a:rPr lang="zh-CN" altLang="en-US" dirty="0" smtClean="0"/>
              <a:t>系工作内容</a:t>
            </a:r>
            <a:endParaRPr lang="en-US" sz="1800" dirty="0"/>
          </a:p>
        </p:txBody>
      </p:sp>
      <p:sp>
        <p:nvSpPr>
          <p:cNvPr id="4" name="Rectangle 3"/>
          <p:cNvSpPr/>
          <p:nvPr/>
        </p:nvSpPr>
        <p:spPr>
          <a:xfrm>
            <a:off x="540000" y="1260000"/>
            <a:ext cx="8823600" cy="648072"/>
          </a:xfrm>
          <a:prstGeom prst="rect">
            <a:avLst/>
          </a:prstGeom>
          <a:ln>
            <a:solidFill>
              <a:schemeClr val="tx1"/>
            </a:solidFill>
            <a:prstDash val="dash"/>
          </a:ln>
        </p:spPr>
        <p:txBody>
          <a:bodyPr wrap="none" anchor="ctr">
            <a:noAutofit/>
          </a:bodyPr>
          <a:lstStyle/>
          <a:p>
            <a:pPr algn="ctr"/>
            <a:r>
              <a:rPr lang="zh-CN" altLang="en-US" b="1" dirty="0">
                <a:solidFill>
                  <a:schemeClr val="tx1"/>
                </a:solidFill>
                <a:latin typeface="微软雅黑" panose="020B0503020204020204" pitchFamily="34" charset="-122"/>
                <a:ea typeface="微软雅黑" panose="020B0503020204020204" pitchFamily="34" charset="-122"/>
              </a:rPr>
              <a:t>定义（运维）服务要求；并满足（运维）服务要求</a:t>
            </a:r>
            <a:endParaRPr lang="en-US" b="1" dirty="0">
              <a:solidFill>
                <a:schemeClr val="tx1"/>
              </a:solidFill>
              <a:latin typeface="微软雅黑" panose="020B0503020204020204" pitchFamily="34" charset="-122"/>
              <a:ea typeface="微软雅黑" panose="020B0503020204020204" pitchFamily="34" charset="-122"/>
            </a:endParaRPr>
          </a:p>
        </p:txBody>
      </p:sp>
      <p:sp>
        <p:nvSpPr>
          <p:cNvPr id="6" name="Rectangle 5"/>
          <p:cNvSpPr/>
          <p:nvPr/>
        </p:nvSpPr>
        <p:spPr>
          <a:xfrm>
            <a:off x="540000" y="2340000"/>
            <a:ext cx="5760000" cy="360000"/>
          </a:xfrm>
          <a:prstGeom prst="rect">
            <a:avLst/>
          </a:prstGeom>
        </p:spPr>
        <p:txBody>
          <a:bodyPr wrap="none" anchor="ctr">
            <a:noAutofit/>
          </a:bodyPr>
          <a:lstStyle/>
          <a:p>
            <a:r>
              <a:rPr lang="zh-CN" altLang="en-US" sz="1200" b="1" dirty="0" smtClean="0">
                <a:latin typeface="微软雅黑" panose="020B0503020204020204" pitchFamily="34" charset="-122"/>
                <a:ea typeface="微软雅黑" panose="020B0503020204020204" pitchFamily="34" charset="-122"/>
              </a:rPr>
              <a:t>（一） </a:t>
            </a:r>
            <a:r>
              <a:rPr lang="zh-CN" altLang="en-US" sz="1200" b="1" dirty="0" smtClean="0">
                <a:latin typeface="微软雅黑" panose="020B0503020204020204" pitchFamily="34" charset="-122"/>
                <a:ea typeface="微软雅黑" panose="020B0503020204020204" pitchFamily="34" charset="-122"/>
              </a:rPr>
              <a:t>定义标准：以</a:t>
            </a:r>
            <a:r>
              <a:rPr lang="zh-CN" altLang="en-US" sz="1200" b="1" dirty="0" smtClean="0">
                <a:latin typeface="微软雅黑" panose="020B0503020204020204" pitchFamily="34" charset="-122"/>
                <a:ea typeface="微软雅黑" panose="020B0503020204020204" pitchFamily="34" charset="-122"/>
              </a:rPr>
              <a:t>客户需求和满意度为导向，</a:t>
            </a:r>
            <a:r>
              <a:rPr lang="zh-CN" altLang="en-US" sz="1200" b="1" dirty="0" smtClean="0">
                <a:solidFill>
                  <a:schemeClr val="tx1"/>
                </a:solidFill>
                <a:latin typeface="微软雅黑" panose="020B0503020204020204" pitchFamily="34" charset="-122"/>
                <a:ea typeface="微软雅黑" panose="020B0503020204020204" pitchFamily="34" charset="-122"/>
              </a:rPr>
              <a:t>定义运维服务质量标准和服务级别</a:t>
            </a:r>
            <a:endParaRPr lang="en-US" sz="1200" b="1" dirty="0">
              <a:solidFill>
                <a:schemeClr val="tx1"/>
              </a:solidFill>
              <a:latin typeface="微软雅黑" panose="020B0503020204020204" pitchFamily="34" charset="-122"/>
              <a:ea typeface="微软雅黑" panose="020B0503020204020204" pitchFamily="34" charset="-122"/>
            </a:endParaRPr>
          </a:p>
        </p:txBody>
      </p:sp>
      <p:sp>
        <p:nvSpPr>
          <p:cNvPr id="7" name="Rectangle 6"/>
          <p:cNvSpPr/>
          <p:nvPr/>
        </p:nvSpPr>
        <p:spPr>
          <a:xfrm>
            <a:off x="540000" y="3060000"/>
            <a:ext cx="5760000" cy="360000"/>
          </a:xfrm>
          <a:prstGeom prst="rect">
            <a:avLst/>
          </a:prstGeom>
        </p:spPr>
        <p:txBody>
          <a:bodyPr wrap="none" anchor="ctr">
            <a:noAutofit/>
          </a:bodyPr>
          <a:lstStyle/>
          <a:p>
            <a:r>
              <a:rPr lang="zh-CN" altLang="en-US" sz="1200" b="1" dirty="0">
                <a:latin typeface="微软雅黑" panose="020B0503020204020204" pitchFamily="34" charset="-122"/>
                <a:ea typeface="微软雅黑" panose="020B0503020204020204" pitchFamily="34" charset="-122"/>
              </a:rPr>
              <a:t>（二</a:t>
            </a:r>
            <a:r>
              <a:rPr lang="zh-CN" altLang="en-US" sz="1200" b="1" dirty="0" smtClean="0">
                <a:latin typeface="微软雅黑" panose="020B0503020204020204" pitchFamily="34" charset="-122"/>
                <a:ea typeface="微软雅黑" panose="020B0503020204020204" pitchFamily="34" charset="-122"/>
              </a:rPr>
              <a:t>） </a:t>
            </a:r>
            <a:r>
              <a:rPr lang="zh-CN" altLang="en-US" sz="1200" b="1" dirty="0" smtClean="0">
                <a:latin typeface="微软雅黑" panose="020B0503020204020204" pitchFamily="34" charset="-122"/>
                <a:ea typeface="微软雅黑" panose="020B0503020204020204" pitchFamily="34" charset="-122"/>
              </a:rPr>
              <a:t>制度建设：以</a:t>
            </a:r>
            <a:r>
              <a:rPr lang="zh-CN" altLang="en-US" sz="1200" b="1" dirty="0" smtClean="0">
                <a:latin typeface="微软雅黑" panose="020B0503020204020204" pitchFamily="34" charset="-122"/>
                <a:ea typeface="微软雅黑" panose="020B0503020204020204" pitchFamily="34" charset="-122"/>
              </a:rPr>
              <a:t>日常运维工作场景为中心，制定运维服务流程规范及工作指南</a:t>
            </a:r>
            <a:endParaRPr lang="en-US" sz="1200" b="1" dirty="0">
              <a:latin typeface="微软雅黑" panose="020B0503020204020204" pitchFamily="34" charset="-122"/>
              <a:ea typeface="微软雅黑" panose="020B0503020204020204" pitchFamily="34" charset="-122"/>
            </a:endParaRPr>
          </a:p>
        </p:txBody>
      </p:sp>
      <p:sp>
        <p:nvSpPr>
          <p:cNvPr id="8" name="Rectangle 7"/>
          <p:cNvSpPr/>
          <p:nvPr/>
        </p:nvSpPr>
        <p:spPr>
          <a:xfrm>
            <a:off x="540000" y="3780000"/>
            <a:ext cx="5760000" cy="360000"/>
          </a:xfrm>
          <a:prstGeom prst="rect">
            <a:avLst/>
          </a:prstGeom>
        </p:spPr>
        <p:txBody>
          <a:bodyPr wrap="none" anchor="ctr">
            <a:noAutofit/>
          </a:bodyPr>
          <a:lstStyle/>
          <a:p>
            <a:r>
              <a:rPr lang="zh-CN" altLang="en-US" sz="1200" b="1" dirty="0">
                <a:solidFill>
                  <a:schemeClr val="tx1"/>
                </a:solidFill>
                <a:latin typeface="微软雅黑" panose="020B0503020204020204" pitchFamily="34" charset="-122"/>
                <a:ea typeface="微软雅黑" panose="020B0503020204020204" pitchFamily="34" charset="-122"/>
              </a:rPr>
              <a:t>（三</a:t>
            </a:r>
            <a:r>
              <a:rPr lang="zh-CN" altLang="en-US" sz="1200" b="1" dirty="0" smtClean="0">
                <a:solidFill>
                  <a:schemeClr val="tx1"/>
                </a:solidFill>
                <a:latin typeface="微软雅黑" panose="020B0503020204020204" pitchFamily="34" charset="-122"/>
                <a:ea typeface="微软雅黑" panose="020B0503020204020204" pitchFamily="34" charset="-122"/>
              </a:rPr>
              <a:t>） </a:t>
            </a:r>
            <a:r>
              <a:rPr lang="zh-CN" altLang="en-US" sz="1200" b="1" dirty="0" smtClean="0">
                <a:solidFill>
                  <a:schemeClr val="tx1"/>
                </a:solidFill>
                <a:latin typeface="微软雅黑" panose="020B0503020204020204" pitchFamily="34" charset="-122"/>
                <a:ea typeface="微软雅黑" panose="020B0503020204020204" pitchFamily="34" charset="-122"/>
              </a:rPr>
              <a:t>团队建设：基于团队的成长及运维需求，制定运维管理岗位需求及建设团队</a:t>
            </a:r>
            <a:endParaRPr lang="en-US" sz="1200" b="1" dirty="0">
              <a:solidFill>
                <a:schemeClr val="tx1"/>
              </a:solidFill>
              <a:latin typeface="微软雅黑" panose="020B0503020204020204" pitchFamily="34" charset="-122"/>
              <a:ea typeface="微软雅黑" panose="020B0503020204020204" pitchFamily="34" charset="-122"/>
            </a:endParaRPr>
          </a:p>
        </p:txBody>
      </p:sp>
      <p:sp>
        <p:nvSpPr>
          <p:cNvPr id="9" name="Rectangle 8"/>
          <p:cNvSpPr/>
          <p:nvPr/>
        </p:nvSpPr>
        <p:spPr>
          <a:xfrm>
            <a:off x="540000" y="4500000"/>
            <a:ext cx="4320000" cy="360000"/>
          </a:xfrm>
          <a:prstGeom prst="rect">
            <a:avLst/>
          </a:prstGeom>
        </p:spPr>
        <p:txBody>
          <a:bodyPr wrap="none" anchor="ctr">
            <a:noAutofit/>
          </a:bodyPr>
          <a:lstStyle/>
          <a:p>
            <a:r>
              <a:rPr lang="zh-CN" altLang="en-US" sz="1200" b="1" dirty="0">
                <a:solidFill>
                  <a:schemeClr val="tx1"/>
                </a:solidFill>
                <a:latin typeface="微软雅黑" panose="020B0503020204020204" pitchFamily="34" charset="-122"/>
                <a:ea typeface="微软雅黑" panose="020B0503020204020204" pitchFamily="34" charset="-122"/>
              </a:rPr>
              <a:t>（四</a:t>
            </a:r>
            <a:r>
              <a:rPr lang="zh-CN" altLang="en-US" sz="1200" b="1" dirty="0" smtClean="0">
                <a:solidFill>
                  <a:schemeClr val="tx1"/>
                </a:solidFill>
                <a:latin typeface="微软雅黑" panose="020B0503020204020204" pitchFamily="34" charset="-122"/>
                <a:ea typeface="微软雅黑" panose="020B0503020204020204" pitchFamily="34" charset="-122"/>
              </a:rPr>
              <a:t>） </a:t>
            </a:r>
            <a:r>
              <a:rPr lang="zh-CN" altLang="en-US" sz="1200" b="1" dirty="0" smtClean="0">
                <a:solidFill>
                  <a:schemeClr val="tx1"/>
                </a:solidFill>
                <a:latin typeface="微软雅黑" panose="020B0503020204020204" pitchFamily="34" charset="-122"/>
                <a:ea typeface="微软雅黑" panose="020B0503020204020204" pitchFamily="34" charset="-122"/>
              </a:rPr>
              <a:t>平台建设：评</a:t>
            </a:r>
            <a:r>
              <a:rPr lang="zh-CN" altLang="en-US" sz="1200" b="1" dirty="0">
                <a:solidFill>
                  <a:schemeClr val="tx1"/>
                </a:solidFill>
                <a:latin typeface="微软雅黑" panose="020B0503020204020204" pitchFamily="34" charset="-122"/>
                <a:ea typeface="微软雅黑" panose="020B0503020204020204" pitchFamily="34" charset="-122"/>
              </a:rPr>
              <a:t>价服务的效果和效率</a:t>
            </a:r>
            <a:endParaRPr lang="en-US" sz="1200" b="1" dirty="0">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altLang="zh-CN" dirty="0" smtClean="0"/>
              <a:t>ITSS </a:t>
            </a:r>
            <a:r>
              <a:rPr lang="zh-CN" altLang="en-US" dirty="0" smtClean="0"/>
              <a:t>标准实施主要工</a:t>
            </a:r>
            <a:r>
              <a:rPr lang="zh-CN" altLang="en-US" dirty="0" smtClean="0"/>
              <a:t>作（一）： 定义标准</a:t>
            </a:r>
            <a:endParaRPr lang="en-US" dirty="0"/>
          </a:p>
        </p:txBody>
      </p:sp>
      <p:sp>
        <p:nvSpPr>
          <p:cNvPr id="5" name="Subtitle 4"/>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Extract 3"/>
          <p:cNvSpPr/>
          <p:nvPr/>
        </p:nvSpPr>
        <p:spPr>
          <a:xfrm>
            <a:off x="1080000" y="3420000"/>
            <a:ext cx="7200000" cy="900000"/>
          </a:xfrm>
          <a:prstGeom prst="flowChartExtract">
            <a:avLst/>
          </a:prstGeom>
          <a:solidFill>
            <a:schemeClr val="bg1">
              <a:lumMod val="95000"/>
            </a:schemeClr>
          </a:solidFill>
          <a:ln w="0">
            <a:noFill/>
          </a:ln>
        </p:spPr>
        <p:style>
          <a:lnRef idx="2">
            <a:schemeClr val="accent1">
              <a:shade val="50000"/>
            </a:schemeClr>
          </a:lnRef>
          <a:fillRef idx="1">
            <a:schemeClr val="accent1"/>
          </a:fillRef>
          <a:effectRef idx="0">
            <a:schemeClr val="accent1"/>
          </a:effectRef>
          <a:fontRef idx="minor">
            <a:schemeClr val="lt1"/>
          </a:fontRef>
        </p:style>
        <p:txBody>
          <a:bodyPr tIns="0" bIns="288000" rtlCol="0" anchor="ctr"/>
          <a:lstStyle/>
          <a:p>
            <a:pPr algn="ctr"/>
            <a:r>
              <a:rPr lang="en-US" altLang="zh-CN" sz="1400" dirty="0">
                <a:solidFill>
                  <a:schemeClr val="tx1"/>
                </a:solidFill>
                <a:latin typeface="微软雅黑" panose="020B0503020204020204" pitchFamily="34" charset="-122"/>
                <a:ea typeface="微软雅黑" panose="020B0503020204020204" pitchFamily="34" charset="-122"/>
              </a:rPr>
              <a:t>IT</a:t>
            </a:r>
            <a:r>
              <a:rPr lang="zh-CN" altLang="en-US" sz="1400" dirty="0">
                <a:solidFill>
                  <a:schemeClr val="tx1"/>
                </a:solidFill>
                <a:latin typeface="微软雅黑" panose="020B0503020204020204" pitchFamily="34" charset="-122"/>
                <a:ea typeface="微软雅黑" panose="020B0503020204020204" pitchFamily="34" charset="-122"/>
              </a:rPr>
              <a:t>运</a:t>
            </a:r>
            <a:r>
              <a:rPr lang="zh-CN" altLang="en-US" sz="1400" dirty="0" smtClean="0">
                <a:solidFill>
                  <a:schemeClr val="tx1"/>
                </a:solidFill>
                <a:latin typeface="微软雅黑" panose="020B0503020204020204" pitchFamily="34" charset="-122"/>
                <a:ea typeface="微软雅黑" panose="020B0503020204020204" pitchFamily="34" charset="-122"/>
              </a:rPr>
              <a:t>营</a:t>
            </a:r>
            <a:endParaRPr lang="en-US" sz="1400" dirty="0">
              <a:solidFill>
                <a:schemeClr val="tx1"/>
              </a:solidFill>
              <a:latin typeface="微软雅黑" panose="020B0503020204020204" pitchFamily="34" charset="-122"/>
              <a:ea typeface="微软雅黑" panose="020B0503020204020204" pitchFamily="34" charset="-122"/>
            </a:endParaRPr>
          </a:p>
        </p:txBody>
      </p:sp>
      <p:sp>
        <p:nvSpPr>
          <p:cNvPr id="3" name="Flowchart: Merge 2"/>
          <p:cNvSpPr/>
          <p:nvPr/>
        </p:nvSpPr>
        <p:spPr>
          <a:xfrm>
            <a:off x="1080000" y="1980000"/>
            <a:ext cx="7200000" cy="900000"/>
          </a:xfrm>
          <a:prstGeom prst="flowChartMerge">
            <a:avLst/>
          </a:prstGeom>
          <a:solidFill>
            <a:schemeClr val="bg1">
              <a:lumMod val="95000"/>
            </a:schemeClr>
          </a:solidFill>
          <a:ln w="0">
            <a:noFill/>
          </a:ln>
        </p:spPr>
        <p:style>
          <a:lnRef idx="2">
            <a:schemeClr val="accent1">
              <a:shade val="50000"/>
            </a:schemeClr>
          </a:lnRef>
          <a:fillRef idx="1">
            <a:schemeClr val="accent1"/>
          </a:fillRef>
          <a:effectRef idx="0">
            <a:schemeClr val="accent1"/>
          </a:effectRef>
          <a:fontRef idx="minor">
            <a:schemeClr val="lt1"/>
          </a:fontRef>
        </p:style>
        <p:txBody>
          <a:bodyPr tIns="288000" bIns="0" rtlCol="0" anchor="ctr"/>
          <a:lstStyle/>
          <a:p>
            <a:pPr algn="ctr"/>
            <a:r>
              <a:rPr lang="zh-CN" altLang="en-US" sz="1400" dirty="0" smtClean="0">
                <a:solidFill>
                  <a:schemeClr val="tx1"/>
                </a:solidFill>
                <a:latin typeface="微软雅黑" panose="020B0503020204020204" pitchFamily="34" charset="-122"/>
                <a:ea typeface="微软雅黑" panose="020B0503020204020204" pitchFamily="34" charset="-122"/>
              </a:rPr>
              <a:t>业务运营</a:t>
            </a:r>
            <a:endParaRPr lang="en-US" sz="1400" dirty="0">
              <a:solidFill>
                <a:schemeClr val="tx1"/>
              </a:solidFill>
              <a:latin typeface="微软雅黑" panose="020B0503020204020204" pitchFamily="34" charset="-122"/>
              <a:ea typeface="微软雅黑" panose="020B0503020204020204" pitchFamily="34" charset="-122"/>
            </a:endParaRPr>
          </a:p>
        </p:txBody>
      </p:sp>
      <p:sp>
        <p:nvSpPr>
          <p:cNvPr id="891909" name="Oval 5"/>
          <p:cNvSpPr>
            <a:spLocks noChangeArrowheads="1"/>
          </p:cNvSpPr>
          <p:nvPr/>
        </p:nvSpPr>
        <p:spPr bwMode="auto">
          <a:xfrm rot="10800000" flipV="1">
            <a:off x="3779839" y="2790000"/>
            <a:ext cx="1800225" cy="720000"/>
          </a:xfrm>
          <a:prstGeom prst="ellipse">
            <a:avLst/>
          </a:prstGeom>
          <a:solidFill>
            <a:schemeClr val="bg1">
              <a:lumMod val="75000"/>
            </a:schemeClr>
          </a:solidFill>
          <a:ln w="0">
            <a:noFill/>
          </a:ln>
          <a:effectLst>
            <a:outerShdw blurRad="50800" dist="38100" dir="2700000" algn="tl" rotWithShape="0">
              <a:prstClr val="black">
                <a:alpha val="40000"/>
              </a:prstClr>
            </a:outerShdw>
          </a:effectLst>
        </p:spPr>
        <p:txBody>
          <a:bodyPr anchor="ctr"/>
          <a:lstStyle/>
          <a:p>
            <a:pPr algn="ctr" eaLnBrk="0" hangingPunct="0"/>
            <a:r>
              <a:rPr lang="en-US" sz="1400" dirty="0">
                <a:latin typeface="微软雅黑" panose="020B0503020204020204" pitchFamily="34" charset="-122"/>
                <a:ea typeface="微软雅黑" panose="020B0503020204020204" pitchFamily="34" charset="-122"/>
              </a:rPr>
              <a:t>IT</a:t>
            </a:r>
            <a:r>
              <a:rPr lang="zh-CN" altLang="en-US" sz="1400" dirty="0">
                <a:latin typeface="微软雅黑" panose="020B0503020204020204" pitchFamily="34" charset="-122"/>
                <a:ea typeface="微软雅黑" panose="020B0503020204020204" pitchFamily="34" charset="-122"/>
              </a:rPr>
              <a:t>服务</a:t>
            </a:r>
            <a:endParaRPr lang="en-US" sz="1400" dirty="0">
              <a:latin typeface="微软雅黑" panose="020B0503020204020204" pitchFamily="34" charset="-122"/>
              <a:ea typeface="微软雅黑" panose="020B0503020204020204" pitchFamily="34" charset="-122"/>
            </a:endParaRPr>
          </a:p>
        </p:txBody>
      </p:sp>
      <p:sp>
        <p:nvSpPr>
          <p:cNvPr id="891915" name="Rectangle 11"/>
          <p:cNvSpPr>
            <a:spLocks noGrp="1" noChangeArrowheads="1"/>
          </p:cNvSpPr>
          <p:nvPr>
            <p:ph type="title"/>
          </p:nvPr>
        </p:nvSpPr>
        <p:spPr/>
        <p:txBody>
          <a:bodyPr/>
          <a:lstStyle/>
          <a:p>
            <a:r>
              <a:rPr lang="en-US" altLang="zh-CN" sz="1800" dirty="0" smtClean="0"/>
              <a:t>1. </a:t>
            </a:r>
            <a:r>
              <a:rPr lang="zh-CN" altLang="en-US" sz="1800" dirty="0"/>
              <a:t>以客户需求和满意度为导向，定义运维服务质量标准和服务级</a:t>
            </a:r>
            <a:r>
              <a:rPr lang="zh-CN" altLang="en-US" sz="1800" dirty="0" smtClean="0"/>
              <a:t>别</a:t>
            </a:r>
            <a:endParaRPr lang="zh-CN" altLang="en-US" sz="1800" dirty="0"/>
          </a:p>
        </p:txBody>
      </p:sp>
      <p:sp>
        <p:nvSpPr>
          <p:cNvPr id="2" name="Text Placeholder 1"/>
          <p:cNvSpPr>
            <a:spLocks noGrp="1"/>
          </p:cNvSpPr>
          <p:nvPr>
            <p:ph type="body" sz="quarter" idx="11"/>
          </p:nvPr>
        </p:nvSpPr>
        <p:spPr/>
        <p:txBody>
          <a:bodyPr/>
          <a:lstStyle/>
          <a:p>
            <a:r>
              <a:rPr lang="en-US" altLang="zh-CN" sz="1200" dirty="0" smtClean="0"/>
              <a:t>IT</a:t>
            </a:r>
            <a:r>
              <a:rPr lang="zh-CN" altLang="en-US" sz="1200" dirty="0"/>
              <a:t>运营面临的挑战 </a:t>
            </a:r>
            <a:r>
              <a:rPr lang="en-US" altLang="zh-CN" sz="1200" dirty="0"/>
              <a:t>- </a:t>
            </a:r>
            <a:r>
              <a:rPr lang="zh-CN" altLang="en-US" sz="1200" dirty="0"/>
              <a:t>向业务看齐不太容易</a:t>
            </a:r>
            <a:endParaRPr lang="en-US" sz="1200" dirty="0"/>
          </a:p>
        </p:txBody>
      </p:sp>
      <p:sp>
        <p:nvSpPr>
          <p:cNvPr id="891917" name="Rectangle 13"/>
          <p:cNvSpPr>
            <a:spLocks noChangeArrowheads="1"/>
          </p:cNvSpPr>
          <p:nvPr/>
        </p:nvSpPr>
        <p:spPr bwMode="gray">
          <a:xfrm>
            <a:off x="3600000" y="4140000"/>
            <a:ext cx="2160000" cy="720000"/>
          </a:xfrm>
          <a:prstGeom prst="rect">
            <a:avLst/>
          </a:prstGeom>
          <a:solidFill>
            <a:schemeClr val="bg1"/>
          </a:solidFill>
          <a:ln w="0">
            <a:solidFill>
              <a:schemeClr val="tx1"/>
            </a:solidFill>
          </a:ln>
          <a:effectLst>
            <a:outerShdw blurRad="50800" dist="38100" dir="2700000" algn="tl" rotWithShape="0">
              <a:prstClr val="black">
                <a:alpha val="40000"/>
              </a:prstClr>
            </a:outerShdw>
          </a:effectLst>
        </p:spPr>
        <p:txBody>
          <a:bodyPr anchor="ctr"/>
          <a:lstStyle/>
          <a:p>
            <a:pPr algn="ctr" eaLnBrk="0" hangingPunct="0"/>
            <a:r>
              <a:rPr lang="en-US" altLang="zh-CN" sz="1400" dirty="0">
                <a:latin typeface="微软雅黑" panose="020B0503020204020204" pitchFamily="34" charset="-122"/>
                <a:ea typeface="微软雅黑" panose="020B0503020204020204" pitchFamily="34" charset="-122"/>
              </a:rPr>
              <a:t>IT</a:t>
            </a:r>
            <a:r>
              <a:rPr lang="zh-CN" altLang="en-US" sz="1400" dirty="0">
                <a:latin typeface="微软雅黑" panose="020B0503020204020204" pitchFamily="34" charset="-122"/>
                <a:ea typeface="微软雅黑" panose="020B0503020204020204" pitchFamily="34" charset="-122"/>
              </a:rPr>
              <a:t>性能指标与</a:t>
            </a:r>
            <a:br>
              <a:rPr lang="en-US" altLang="zh-CN" sz="1400" dirty="0">
                <a:latin typeface="微软雅黑" panose="020B0503020204020204" pitchFamily="34" charset="-122"/>
                <a:ea typeface="微软雅黑" panose="020B0503020204020204" pitchFamily="34" charset="-122"/>
              </a:rPr>
            </a:br>
            <a:r>
              <a:rPr lang="zh-CN" altLang="en-US" sz="1400" dirty="0">
                <a:latin typeface="微软雅黑" panose="020B0503020204020204" pitchFamily="34" charset="-122"/>
                <a:ea typeface="微软雅黑" panose="020B0503020204020204" pitchFamily="34" charset="-122"/>
              </a:rPr>
              <a:t>业务毫不相干</a:t>
            </a:r>
            <a:endParaRPr lang="zh-CN" altLang="en-US" sz="1400" dirty="0">
              <a:latin typeface="微软雅黑" panose="020B0503020204020204" pitchFamily="34" charset="-122"/>
              <a:ea typeface="微软雅黑" panose="020B0503020204020204" pitchFamily="34" charset="-122"/>
            </a:endParaRPr>
          </a:p>
        </p:txBody>
      </p:sp>
      <p:sp>
        <p:nvSpPr>
          <p:cNvPr id="891918" name="Rectangle 14"/>
          <p:cNvSpPr>
            <a:spLocks noChangeArrowheads="1"/>
          </p:cNvSpPr>
          <p:nvPr/>
        </p:nvSpPr>
        <p:spPr bwMode="gray">
          <a:xfrm>
            <a:off x="6300000" y="4140000"/>
            <a:ext cx="2160000" cy="720000"/>
          </a:xfrm>
          <a:prstGeom prst="rect">
            <a:avLst/>
          </a:prstGeom>
          <a:solidFill>
            <a:schemeClr val="bg1"/>
          </a:solidFill>
          <a:ln w="0">
            <a:solidFill>
              <a:schemeClr val="tx1"/>
            </a:solidFill>
          </a:ln>
          <a:effectLst>
            <a:outerShdw blurRad="50800" dist="38100" dir="2700000" algn="tl" rotWithShape="0">
              <a:prstClr val="black">
                <a:alpha val="40000"/>
              </a:prstClr>
            </a:outerShdw>
          </a:effectLst>
        </p:spPr>
        <p:txBody>
          <a:bodyPr anchor="ctr"/>
          <a:lstStyle/>
          <a:p>
            <a:pPr algn="ctr" eaLnBrk="0" hangingPunct="0"/>
            <a:r>
              <a:rPr lang="zh-CN" altLang="en-US" sz="1400" dirty="0">
                <a:latin typeface="微软雅黑" panose="020B0503020204020204" pitchFamily="34" charset="-122"/>
                <a:ea typeface="微软雅黑" panose="020B0503020204020204" pitchFamily="34" charset="-122"/>
              </a:rPr>
              <a:t>不能有效控制</a:t>
            </a:r>
            <a:br>
              <a:rPr lang="en-US" altLang="zh-CN" sz="1400" dirty="0">
                <a:latin typeface="微软雅黑" panose="020B0503020204020204" pitchFamily="34" charset="-122"/>
                <a:ea typeface="微软雅黑" panose="020B0503020204020204" pitchFamily="34" charset="-122"/>
              </a:rPr>
            </a:br>
            <a:r>
              <a:rPr lang="zh-CN" altLang="en-US" sz="1400" dirty="0">
                <a:latin typeface="微软雅黑" panose="020B0503020204020204" pitchFamily="34" charset="-122"/>
                <a:ea typeface="微软雅黑" panose="020B0503020204020204" pitchFamily="34" charset="-122"/>
              </a:rPr>
              <a:t>服务中断和性能下降</a:t>
            </a:r>
            <a:endParaRPr lang="zh-CN" altLang="en-US" sz="1400" dirty="0">
              <a:latin typeface="微软雅黑" panose="020B0503020204020204" pitchFamily="34" charset="-122"/>
              <a:ea typeface="微软雅黑" panose="020B0503020204020204" pitchFamily="34" charset="-122"/>
            </a:endParaRPr>
          </a:p>
        </p:txBody>
      </p:sp>
      <p:sp>
        <p:nvSpPr>
          <p:cNvPr id="891919" name="Rectangle 15"/>
          <p:cNvSpPr>
            <a:spLocks noChangeArrowheads="1"/>
          </p:cNvSpPr>
          <p:nvPr/>
        </p:nvSpPr>
        <p:spPr bwMode="gray">
          <a:xfrm>
            <a:off x="900000" y="4138526"/>
            <a:ext cx="2160000" cy="720000"/>
          </a:xfrm>
          <a:prstGeom prst="rect">
            <a:avLst/>
          </a:prstGeom>
          <a:solidFill>
            <a:schemeClr val="bg1"/>
          </a:solidFill>
          <a:ln w="0">
            <a:solidFill>
              <a:schemeClr val="tx1"/>
            </a:solidFill>
          </a:ln>
          <a:effectLst>
            <a:outerShdw blurRad="50800" dist="38100" dir="2700000" algn="tl" rotWithShape="0">
              <a:prstClr val="black">
                <a:alpha val="40000"/>
              </a:prstClr>
            </a:outerShdw>
          </a:effectLst>
        </p:spPr>
        <p:txBody>
          <a:bodyPr anchor="ctr"/>
          <a:lstStyle/>
          <a:p>
            <a:pPr algn="ctr" eaLnBrk="0" hangingPunct="0"/>
            <a:r>
              <a:rPr lang="zh-CN" altLang="en-US" sz="1400" dirty="0">
                <a:latin typeface="微软雅黑" panose="020B0503020204020204" pitchFamily="34" charset="-122"/>
                <a:ea typeface="微软雅黑" panose="020B0503020204020204" pitchFamily="34" charset="-122"/>
              </a:rPr>
              <a:t>对最终用户体验</a:t>
            </a:r>
            <a:br>
              <a:rPr lang="en-US" altLang="zh-CN" sz="1400" dirty="0">
                <a:latin typeface="微软雅黑" panose="020B0503020204020204" pitchFamily="34" charset="-122"/>
                <a:ea typeface="微软雅黑" panose="020B0503020204020204" pitchFamily="34" charset="-122"/>
              </a:rPr>
            </a:br>
            <a:r>
              <a:rPr lang="zh-CN" altLang="en-US" sz="1400" dirty="0">
                <a:latin typeface="微软雅黑" panose="020B0503020204020204" pitchFamily="34" charset="-122"/>
                <a:ea typeface="微软雅黑" panose="020B0503020204020204" pitchFamily="34" charset="-122"/>
              </a:rPr>
              <a:t>缺乏可见性</a:t>
            </a:r>
            <a:endParaRPr lang="zh-CN" altLang="en-US" sz="1400" dirty="0">
              <a:latin typeface="微软雅黑" panose="020B0503020204020204" pitchFamily="34" charset="-122"/>
              <a:ea typeface="微软雅黑" panose="020B0503020204020204" pitchFamily="34" charset="-122"/>
            </a:endParaRPr>
          </a:p>
        </p:txBody>
      </p:sp>
      <p:sp>
        <p:nvSpPr>
          <p:cNvPr id="891923" name="Rectangle 19"/>
          <p:cNvSpPr>
            <a:spLocks noChangeArrowheads="1"/>
          </p:cNvSpPr>
          <p:nvPr/>
        </p:nvSpPr>
        <p:spPr bwMode="auto">
          <a:xfrm>
            <a:off x="889000" y="5284788"/>
            <a:ext cx="8356600" cy="958850"/>
          </a:xfrm>
          <a:prstGeom prst="rect">
            <a:avLst/>
          </a:prstGeom>
          <a:noFill/>
          <a:ln w="0">
            <a:solidFill>
              <a:schemeClr val="tx1"/>
            </a:solidFill>
            <a:prstDash val="dash"/>
          </a:ln>
          <a:effectLst/>
        </p:spPr>
        <p:txBody>
          <a:bodyPr anchor="ctr"/>
          <a:lstStyle/>
          <a:p>
            <a:pPr eaLnBrk="0" hangingPunct="0">
              <a:lnSpc>
                <a:spcPts val="2400"/>
              </a:lnSpc>
            </a:pPr>
            <a:r>
              <a:rPr lang="en-US" altLang="zh-CN" sz="1200" dirty="0">
                <a:latin typeface="微软雅黑" panose="020B0503020204020204" pitchFamily="34" charset="-122"/>
                <a:ea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rPr>
              <a:t>像业务一样运营</a:t>
            </a:r>
            <a:r>
              <a:rPr lang="en-US" altLang="zh-CN" sz="1200" dirty="0">
                <a:latin typeface="微软雅黑" panose="020B0503020204020204" pitchFamily="34" charset="-122"/>
                <a:ea typeface="微软雅黑" panose="020B0503020204020204" pitchFamily="34" charset="-122"/>
              </a:rPr>
              <a:t>IT“</a:t>
            </a:r>
            <a:r>
              <a:rPr lang="zh-CN" altLang="en-US" sz="1200" dirty="0">
                <a:latin typeface="微软雅黑" panose="020B0503020204020204" pitchFamily="34" charset="-122"/>
                <a:ea typeface="微软雅黑" panose="020B0503020204020204" pitchFamily="34" charset="-122"/>
              </a:rPr>
              <a:t>是</a:t>
            </a:r>
            <a:r>
              <a:rPr lang="en-US" altLang="zh-CN" sz="1200" dirty="0">
                <a:latin typeface="微软雅黑" panose="020B0503020204020204" pitchFamily="34" charset="-122"/>
                <a:ea typeface="微软雅黑" panose="020B0503020204020204" pitchFamily="34" charset="-122"/>
              </a:rPr>
              <a:t>CIO</a:t>
            </a:r>
            <a:r>
              <a:rPr lang="zh-CN" altLang="en-US" sz="1200" dirty="0">
                <a:latin typeface="微软雅黑" panose="020B0503020204020204" pitchFamily="34" charset="-122"/>
                <a:ea typeface="微软雅黑" panose="020B0503020204020204" pitchFamily="34" charset="-122"/>
              </a:rPr>
              <a:t>共同目标，它的目的是保障业务服务质量，提高</a:t>
            </a:r>
            <a:r>
              <a:rPr lang="en-US" altLang="zh-CN" sz="1200" dirty="0">
                <a:latin typeface="微软雅黑" panose="020B0503020204020204" pitchFamily="34" charset="-122"/>
                <a:ea typeface="微软雅黑" panose="020B0503020204020204" pitchFamily="34" charset="-122"/>
              </a:rPr>
              <a:t>IT</a:t>
            </a:r>
            <a:r>
              <a:rPr lang="zh-CN" altLang="en-US" sz="1200" dirty="0">
                <a:latin typeface="微软雅黑" panose="020B0503020204020204" pitchFamily="34" charset="-122"/>
                <a:ea typeface="微软雅黑" panose="020B0503020204020204" pitchFamily="34" charset="-122"/>
              </a:rPr>
              <a:t>对业务的贡献。对于大多数公司的</a:t>
            </a:r>
            <a:r>
              <a:rPr lang="en-US" altLang="zh-CN" sz="1200" dirty="0">
                <a:latin typeface="微软雅黑" panose="020B0503020204020204" pitchFamily="34" charset="-122"/>
                <a:ea typeface="微软雅黑" panose="020B0503020204020204" pitchFamily="34" charset="-122"/>
              </a:rPr>
              <a:t>IT</a:t>
            </a:r>
            <a:r>
              <a:rPr lang="zh-CN" altLang="en-US" sz="1200" dirty="0">
                <a:latin typeface="微软雅黑" panose="020B0503020204020204" pitchFamily="34" charset="-122"/>
                <a:ea typeface="微软雅黑" panose="020B0503020204020204" pitchFamily="34" charset="-122"/>
              </a:rPr>
              <a:t>部门来说，这都是极具挑战性的。因为</a:t>
            </a:r>
            <a:r>
              <a:rPr lang="en-US" altLang="zh-CN" sz="1200" dirty="0">
                <a:latin typeface="微软雅黑" panose="020B0503020204020204" pitchFamily="34" charset="-122"/>
                <a:ea typeface="微软雅黑" panose="020B0503020204020204" pitchFamily="34" charset="-122"/>
              </a:rPr>
              <a:t>IT</a:t>
            </a:r>
            <a:r>
              <a:rPr lang="zh-CN" altLang="en-US" sz="1200" dirty="0">
                <a:latin typeface="微软雅黑" panose="020B0503020204020204" pitchFamily="34" charset="-122"/>
                <a:ea typeface="微软雅黑" panose="020B0503020204020204" pitchFamily="34" charset="-122"/>
              </a:rPr>
              <a:t>部门受到很多既有的应用、技术、技能和惯例的限制</a:t>
            </a:r>
            <a:r>
              <a:rPr lang="zh-CN" altLang="en-US" sz="1200" dirty="0" smtClean="0">
                <a:latin typeface="微软雅黑" panose="020B0503020204020204" pitchFamily="34" charset="-122"/>
                <a:ea typeface="微软雅黑" panose="020B0503020204020204" pitchFamily="34" charset="-122"/>
              </a:rPr>
              <a:t>。</a:t>
            </a:r>
            <a:endParaRPr lang="en-US" altLang="zh-CN" sz="1200" dirty="0" smtClean="0">
              <a:latin typeface="微软雅黑" panose="020B0503020204020204" pitchFamily="34" charset="-122"/>
              <a:ea typeface="微软雅黑" panose="020B0503020204020204" pitchFamily="34" charset="-122"/>
            </a:endParaRPr>
          </a:p>
          <a:p>
            <a:pPr algn="r" eaLnBrk="0" hangingPunct="0">
              <a:lnSpc>
                <a:spcPts val="2400"/>
              </a:lnSpc>
            </a:pPr>
            <a:r>
              <a:rPr lang="en-US" altLang="zh-CN" sz="1050" dirty="0">
                <a:latin typeface="+mn-lt"/>
                <a:ea typeface="+mn-ea"/>
              </a:rPr>
              <a:t>“Creating The Strategic Plan For Today's IT”, Forrester Research, Inc., June </a:t>
            </a:r>
            <a:r>
              <a:rPr lang="en-US" altLang="zh-CN" sz="1050" dirty="0" smtClean="0">
                <a:latin typeface="+mn-lt"/>
                <a:ea typeface="+mn-ea"/>
              </a:rPr>
              <a:t>2006</a:t>
            </a:r>
            <a:endParaRPr lang="en-US" altLang="zh-CN" sz="1050" dirty="0">
              <a:latin typeface="+mn-lt"/>
              <a:ea typeface="+mn-ea"/>
            </a:endParaRPr>
          </a:p>
        </p:txBody>
      </p:sp>
      <p:sp>
        <p:nvSpPr>
          <p:cNvPr id="891927" name="Rectangle 23"/>
          <p:cNvSpPr>
            <a:spLocks noChangeArrowheads="1"/>
          </p:cNvSpPr>
          <p:nvPr/>
        </p:nvSpPr>
        <p:spPr bwMode="gray">
          <a:xfrm>
            <a:off x="3600000" y="1440000"/>
            <a:ext cx="2160000" cy="720000"/>
          </a:xfrm>
          <a:prstGeom prst="rect">
            <a:avLst/>
          </a:prstGeom>
          <a:solidFill>
            <a:schemeClr val="bg1"/>
          </a:solidFill>
          <a:ln w="0">
            <a:solidFill>
              <a:schemeClr val="tx1"/>
            </a:solidFill>
          </a:ln>
          <a:effectLst>
            <a:outerShdw blurRad="50800" dist="38100" dir="2700000" algn="tl" rotWithShape="0">
              <a:prstClr val="black">
                <a:alpha val="40000"/>
              </a:prstClr>
            </a:outerShdw>
          </a:effectLst>
        </p:spPr>
        <p:txBody>
          <a:bodyPr anchor="ctr"/>
          <a:lstStyle/>
          <a:p>
            <a:pPr algn="ctr" eaLnBrk="0" hangingPunct="0"/>
            <a:r>
              <a:rPr lang="zh-CN" altLang="en-US" sz="1400" dirty="0">
                <a:latin typeface="微软雅黑" panose="020B0503020204020204" pitchFamily="34" charset="-122"/>
                <a:ea typeface="微软雅黑" panose="020B0503020204020204" pitchFamily="34" charset="-122"/>
              </a:rPr>
              <a:t>客户要求以业务的语言来描述</a:t>
            </a:r>
            <a:r>
              <a:rPr lang="en-US" altLang="zh-CN" sz="1400" dirty="0">
                <a:latin typeface="微软雅黑" panose="020B0503020204020204" pitchFamily="34" charset="-122"/>
                <a:ea typeface="微软雅黑" panose="020B0503020204020204" pitchFamily="34" charset="-122"/>
              </a:rPr>
              <a:t>IT</a:t>
            </a:r>
            <a:r>
              <a:rPr lang="zh-CN" altLang="en-US" sz="1400" dirty="0">
                <a:latin typeface="微软雅黑" panose="020B0503020204020204" pitchFamily="34" charset="-122"/>
                <a:ea typeface="微软雅黑" panose="020B0503020204020204" pitchFamily="34" charset="-122"/>
              </a:rPr>
              <a:t>服务水平</a:t>
            </a:r>
            <a:endParaRPr lang="zh-CN" altLang="en-US" sz="1400" dirty="0">
              <a:latin typeface="微软雅黑" panose="020B0503020204020204" pitchFamily="34" charset="-122"/>
              <a:ea typeface="微软雅黑" panose="020B0503020204020204" pitchFamily="34" charset="-122"/>
            </a:endParaRPr>
          </a:p>
        </p:txBody>
      </p:sp>
      <p:sp>
        <p:nvSpPr>
          <p:cNvPr id="891928" name="Rectangle 24"/>
          <p:cNvSpPr>
            <a:spLocks noChangeArrowheads="1"/>
          </p:cNvSpPr>
          <p:nvPr/>
        </p:nvSpPr>
        <p:spPr bwMode="gray">
          <a:xfrm>
            <a:off x="6300000" y="1440000"/>
            <a:ext cx="2160000" cy="720000"/>
          </a:xfrm>
          <a:prstGeom prst="rect">
            <a:avLst/>
          </a:prstGeom>
          <a:solidFill>
            <a:schemeClr val="bg1"/>
          </a:solidFill>
          <a:ln w="0">
            <a:solidFill>
              <a:schemeClr val="tx1"/>
            </a:solidFill>
          </a:ln>
          <a:effectLst>
            <a:outerShdw blurRad="50800" dist="38100" dir="2700000" algn="tl" rotWithShape="0">
              <a:prstClr val="black">
                <a:alpha val="40000"/>
              </a:prstClr>
            </a:outerShdw>
          </a:effectLst>
        </p:spPr>
        <p:txBody>
          <a:bodyPr anchor="ctr"/>
          <a:lstStyle/>
          <a:p>
            <a:pPr algn="ctr" eaLnBrk="0" hangingPunct="0"/>
            <a:r>
              <a:rPr lang="zh-CN" altLang="en-US" sz="1400" dirty="0">
                <a:latin typeface="微软雅黑" panose="020B0503020204020204" pitchFamily="34" charset="-122"/>
                <a:ea typeface="微软雅黑" panose="020B0503020204020204" pitchFamily="34" charset="-122"/>
              </a:rPr>
              <a:t>客户对服务中断和性能问题毫无耐心</a:t>
            </a:r>
            <a:endParaRPr lang="zh-CN" altLang="en-US" sz="1400" dirty="0">
              <a:latin typeface="微软雅黑" panose="020B0503020204020204" pitchFamily="34" charset="-122"/>
              <a:ea typeface="微软雅黑" panose="020B0503020204020204" pitchFamily="34" charset="-122"/>
            </a:endParaRPr>
          </a:p>
        </p:txBody>
      </p:sp>
      <p:sp>
        <p:nvSpPr>
          <p:cNvPr id="891929" name="Rectangle 25"/>
          <p:cNvSpPr>
            <a:spLocks noChangeArrowheads="1"/>
          </p:cNvSpPr>
          <p:nvPr/>
        </p:nvSpPr>
        <p:spPr bwMode="gray">
          <a:xfrm>
            <a:off x="900000" y="1440000"/>
            <a:ext cx="2160000" cy="720000"/>
          </a:xfrm>
          <a:prstGeom prst="rect">
            <a:avLst/>
          </a:prstGeom>
          <a:solidFill>
            <a:schemeClr val="bg1"/>
          </a:solidFill>
          <a:ln w="0">
            <a:solidFill>
              <a:schemeClr val="tx1"/>
            </a:solidFill>
          </a:ln>
          <a:effectLst>
            <a:outerShdw blurRad="50800" dist="38100" dir="2700000" algn="tl" rotWithShape="0">
              <a:prstClr val="black">
                <a:alpha val="40000"/>
              </a:prstClr>
            </a:outerShdw>
          </a:effectLst>
        </p:spPr>
        <p:txBody>
          <a:bodyPr anchor="ctr"/>
          <a:lstStyle/>
          <a:p>
            <a:pPr algn="ctr" eaLnBrk="0" hangingPunct="0"/>
            <a:r>
              <a:rPr lang="zh-CN" altLang="en-US" sz="1400" dirty="0">
                <a:latin typeface="微软雅黑" panose="020B0503020204020204" pitchFamily="34" charset="-122"/>
                <a:ea typeface="微软雅黑" panose="020B0503020204020204" pitchFamily="34" charset="-122"/>
              </a:rPr>
              <a:t>客户要求</a:t>
            </a:r>
            <a:r>
              <a:rPr lang="en-US" altLang="zh-CN" sz="1400" dirty="0">
                <a:latin typeface="微软雅黑" panose="020B0503020204020204" pitchFamily="34" charset="-122"/>
                <a:ea typeface="微软雅黑" panose="020B0503020204020204" pitchFamily="34" charset="-122"/>
              </a:rPr>
              <a:t>IT</a:t>
            </a:r>
            <a:r>
              <a:rPr lang="zh-CN" altLang="en-US" sz="1400" dirty="0">
                <a:latin typeface="微软雅黑" panose="020B0503020204020204" pitchFamily="34" charset="-122"/>
                <a:ea typeface="微软雅黑" panose="020B0503020204020204" pitchFamily="34" charset="-122"/>
              </a:rPr>
              <a:t>可靠和透明</a:t>
            </a:r>
            <a:endParaRPr lang="zh-CN" altLang="en-US" sz="1400" dirty="0">
              <a:latin typeface="微软雅黑" panose="020B0503020204020204" pitchFamily="34" charset="-122"/>
              <a:ea typeface="微软雅黑" panose="020B0503020204020204" pitchFamily="34" charset="-122"/>
            </a:endParaRPr>
          </a:p>
        </p:txBody>
      </p:sp>
      <p:sp>
        <p:nvSpPr>
          <p:cNvPr id="28" name="Rectangle 25"/>
          <p:cNvSpPr>
            <a:spLocks noChangeArrowheads="1"/>
          </p:cNvSpPr>
          <p:nvPr/>
        </p:nvSpPr>
        <p:spPr bwMode="gray">
          <a:xfrm>
            <a:off x="900000" y="2790000"/>
            <a:ext cx="2159903" cy="720000"/>
          </a:xfrm>
          <a:prstGeom prst="rect">
            <a:avLst/>
          </a:prstGeom>
          <a:solidFill>
            <a:schemeClr val="bg1"/>
          </a:solidFill>
          <a:ln w="0">
            <a:solidFill>
              <a:schemeClr val="tx1"/>
            </a:solidFill>
          </a:ln>
          <a:effectLst>
            <a:outerShdw blurRad="50800" dist="38100" dir="2700000" algn="tl" rotWithShape="0">
              <a:prstClr val="black">
                <a:alpha val="40000"/>
              </a:prstClr>
            </a:outerShdw>
          </a:effectLst>
        </p:spPr>
        <p:txBody>
          <a:bodyPr anchor="ctr"/>
          <a:lstStyle/>
          <a:p>
            <a:pPr algn="ctr" eaLnBrk="0" hangingPunct="0"/>
            <a:r>
              <a:rPr lang="zh-CN" altLang="en-US" sz="1400" dirty="0">
                <a:latin typeface="微软雅黑" panose="020B0503020204020204" pitchFamily="34" charset="-122"/>
                <a:ea typeface="微软雅黑" panose="020B0503020204020204" pitchFamily="34" charset="-122"/>
              </a:rPr>
              <a:t>基础关注点</a:t>
            </a:r>
            <a:endParaRPr lang="zh-CN" altLang="en-US" sz="1400" dirty="0">
              <a:latin typeface="微软雅黑" panose="020B0503020204020204" pitchFamily="34" charset="-122"/>
              <a:ea typeface="微软雅黑" panose="020B0503020204020204" pitchFamily="34" charset="-122"/>
            </a:endParaRPr>
          </a:p>
          <a:p>
            <a:pPr algn="ctr" eaLnBrk="0" hangingPunct="0"/>
            <a:r>
              <a:rPr lang="zh-CN" altLang="en-US" sz="1400" dirty="0">
                <a:latin typeface="微软雅黑" panose="020B0503020204020204" pitchFamily="34" charset="-122"/>
                <a:ea typeface="微软雅黑" panose="020B0503020204020204" pitchFamily="34" charset="-122"/>
              </a:rPr>
              <a:t>不一致性</a:t>
            </a:r>
            <a:endParaRPr lang="zh-CN" altLang="en-US" sz="1400" dirty="0">
              <a:latin typeface="微软雅黑" panose="020B0503020204020204" pitchFamily="34" charset="-122"/>
              <a:ea typeface="微软雅黑" panose="020B0503020204020204" pitchFamily="34" charset="-122"/>
            </a:endParaRPr>
          </a:p>
        </p:txBody>
      </p:sp>
      <p:sp>
        <p:nvSpPr>
          <p:cNvPr id="30" name="Rectangle 25"/>
          <p:cNvSpPr>
            <a:spLocks noChangeArrowheads="1"/>
          </p:cNvSpPr>
          <p:nvPr/>
        </p:nvSpPr>
        <p:spPr bwMode="gray">
          <a:xfrm>
            <a:off x="6300000" y="2790000"/>
            <a:ext cx="2160000" cy="720000"/>
          </a:xfrm>
          <a:prstGeom prst="rect">
            <a:avLst/>
          </a:prstGeom>
          <a:solidFill>
            <a:schemeClr val="bg1"/>
          </a:solidFill>
          <a:ln w="0">
            <a:solidFill>
              <a:schemeClr val="tx1"/>
            </a:solidFill>
          </a:ln>
          <a:effectLst>
            <a:outerShdw blurRad="50800" dist="38100" dir="2700000" algn="tl" rotWithShape="0">
              <a:prstClr val="black">
                <a:alpha val="40000"/>
              </a:prstClr>
            </a:outerShdw>
          </a:effectLst>
        </p:spPr>
        <p:txBody>
          <a:bodyPr anchor="ctr"/>
          <a:lstStyle/>
          <a:p>
            <a:pPr algn="ctr" eaLnBrk="0" hangingPunct="0"/>
            <a:r>
              <a:rPr lang="zh-CN" altLang="en-US" sz="1400" dirty="0">
                <a:latin typeface="微软雅黑" panose="020B0503020204020204" pitchFamily="34" charset="-122"/>
                <a:ea typeface="微软雅黑" panose="020B0503020204020204" pitchFamily="34" charset="-122"/>
              </a:rPr>
              <a:t>缺乏明确的质量标准</a:t>
            </a:r>
            <a:endParaRPr lang="zh-CN" altLang="en-US" sz="1400" dirty="0">
              <a:latin typeface="微软雅黑" panose="020B0503020204020204" pitchFamily="34" charset="-122"/>
              <a:ea typeface="微软雅黑" panose="020B0503020204020204" pitchFamily="34" charset="-122"/>
            </a:endParaRPr>
          </a:p>
        </p:txBody>
      </p:sp>
      <p:sp>
        <p:nvSpPr>
          <p:cNvPr id="5" name="Isosceles Triangle 4"/>
          <p:cNvSpPr/>
          <p:nvPr/>
        </p:nvSpPr>
        <p:spPr>
          <a:xfrm rot="5400000">
            <a:off x="2880000" y="3059263"/>
            <a:ext cx="720000" cy="180000"/>
          </a:xfrm>
          <a:prstGeom prst="triangle">
            <a:avLst/>
          </a:prstGeom>
          <a:solidFill>
            <a:schemeClr val="bg1">
              <a:lumMod val="95000"/>
            </a:schemeClr>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Merge 5"/>
          <p:cNvSpPr/>
          <p:nvPr/>
        </p:nvSpPr>
        <p:spPr>
          <a:xfrm rot="5400000">
            <a:off x="5760000" y="3060000"/>
            <a:ext cx="720000" cy="180000"/>
          </a:xfrm>
          <a:prstGeom prst="flowChartMerge">
            <a:avLst/>
          </a:prstGeom>
          <a:solidFill>
            <a:schemeClr val="bg1">
              <a:lumMod val="95000"/>
            </a:schemeClr>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zh-CN" sz="1800" dirty="0" smtClean="0"/>
              <a:t>1. </a:t>
            </a:r>
            <a:r>
              <a:rPr lang="zh-CN" altLang="en-US" sz="1800" dirty="0" smtClean="0"/>
              <a:t>以</a:t>
            </a:r>
            <a:r>
              <a:rPr lang="zh-CN" altLang="en-US" sz="1800" dirty="0"/>
              <a:t>客户需求和满意度为导向，定义运维服务质量标准和服务级别</a:t>
            </a:r>
            <a:endParaRPr lang="zh-CN" altLang="en-US" sz="1800" dirty="0"/>
          </a:p>
        </p:txBody>
      </p:sp>
      <p:sp>
        <p:nvSpPr>
          <p:cNvPr id="2" name="Text Placeholder 1"/>
          <p:cNvSpPr>
            <a:spLocks noGrp="1"/>
          </p:cNvSpPr>
          <p:nvPr>
            <p:ph type="body" sz="quarter" idx="11"/>
          </p:nvPr>
        </p:nvSpPr>
        <p:spPr/>
        <p:txBody>
          <a:bodyPr/>
          <a:lstStyle/>
          <a:p>
            <a:r>
              <a:rPr lang="zh-CN" altLang="en-US" sz="1200" dirty="0" smtClean="0"/>
              <a:t>示例：客户视角与业务视角所存在的差别</a:t>
            </a:r>
            <a:endParaRPr lang="en-US" sz="1200" dirty="0"/>
          </a:p>
        </p:txBody>
      </p:sp>
      <p:sp>
        <p:nvSpPr>
          <p:cNvPr id="12" name="Freeform 6"/>
          <p:cNvSpPr/>
          <p:nvPr/>
        </p:nvSpPr>
        <p:spPr bwMode="auto">
          <a:xfrm flipH="1">
            <a:off x="5400000" y="1260000"/>
            <a:ext cx="3060000" cy="3960000"/>
          </a:xfrm>
          <a:custGeom>
            <a:avLst/>
            <a:gdLst>
              <a:gd name="T0" fmla="*/ 0 w 795"/>
              <a:gd name="T1" fmla="*/ 0 h 375"/>
              <a:gd name="T2" fmla="*/ 649 w 795"/>
              <a:gd name="T3" fmla="*/ 0 h 375"/>
              <a:gd name="T4" fmla="*/ 795 w 795"/>
              <a:gd name="T5" fmla="*/ 189 h 375"/>
              <a:gd name="T6" fmla="*/ 649 w 795"/>
              <a:gd name="T7" fmla="*/ 375 h 375"/>
            </a:gdLst>
            <a:ahLst/>
            <a:cxnLst>
              <a:cxn ang="0">
                <a:pos x="T0" y="T1"/>
              </a:cxn>
              <a:cxn ang="0">
                <a:pos x="T2" y="T3"/>
              </a:cxn>
              <a:cxn ang="0">
                <a:pos x="T4" y="T5"/>
              </a:cxn>
              <a:cxn ang="0">
                <a:pos x="T6" y="T7"/>
              </a:cxn>
            </a:cxnLst>
            <a:rect l="0" t="0" r="r" b="b"/>
            <a:pathLst>
              <a:path w="795" h="375">
                <a:moveTo>
                  <a:pt x="0" y="0"/>
                </a:moveTo>
                <a:lnTo>
                  <a:pt x="649" y="0"/>
                </a:lnTo>
                <a:lnTo>
                  <a:pt x="795" y="189"/>
                </a:lnTo>
                <a:lnTo>
                  <a:pt x="649" y="375"/>
                </a:lnTo>
              </a:path>
            </a:pathLst>
          </a:custGeom>
          <a:noFill/>
          <a:ln w="22225" cap="flat" cmpd="sng">
            <a:solidFill>
              <a:schemeClr val="tx1">
                <a:lumMod val="65000"/>
                <a:lumOff val="35000"/>
              </a:schemeClr>
            </a:solidFill>
            <a:prstDash val="solid"/>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4000" tIns="360000" rIns="0" bIns="360000" anchor="t">
            <a:noAutofit/>
          </a:bodyPr>
          <a:lstStyle/>
          <a:p>
            <a:pPr>
              <a:lnSpc>
                <a:spcPct val="200000"/>
              </a:lnSpc>
            </a:pPr>
            <a:r>
              <a:rPr lang="zh-CN" altLang="en-US" sz="1400" b="1" dirty="0" smtClean="0">
                <a:latin typeface="微软雅黑" panose="020B0503020204020204" pitchFamily="34" charset="-122"/>
                <a:ea typeface="微软雅黑" panose="020B0503020204020204" pitchFamily="34" charset="-122"/>
              </a:rPr>
              <a:t>客户的需求和期望：</a:t>
            </a:r>
            <a:endParaRPr lang="en-US" altLang="zh-CN" sz="1400" b="1" dirty="0" smtClean="0">
              <a:latin typeface="微软雅黑" panose="020B0503020204020204" pitchFamily="34" charset="-122"/>
              <a:ea typeface="微软雅黑" panose="020B0503020204020204" pitchFamily="34" charset="-122"/>
            </a:endParaRPr>
          </a:p>
          <a:p>
            <a:pPr>
              <a:lnSpc>
                <a:spcPct val="200000"/>
              </a:lnSpc>
            </a:pPr>
            <a:r>
              <a:rPr lang="zh-CN" altLang="en-US" sz="1400" dirty="0" smtClean="0">
                <a:latin typeface="微软雅黑" panose="020B0503020204020204" pitchFamily="34" charset="-122"/>
                <a:ea typeface="微软雅黑" panose="020B0503020204020204" pitchFamily="34" charset="-122"/>
              </a:rPr>
              <a:t>利</a:t>
            </a:r>
            <a:r>
              <a:rPr lang="zh-CN" altLang="en-US" sz="1400" dirty="0">
                <a:latin typeface="微软雅黑" panose="020B0503020204020204" pitchFamily="34" charset="-122"/>
                <a:ea typeface="微软雅黑" panose="020B0503020204020204" pitchFamily="34" charset="-122"/>
              </a:rPr>
              <a:t>用信息技</a:t>
            </a:r>
            <a:r>
              <a:rPr lang="zh-CN" altLang="en-US" sz="1400" dirty="0" smtClean="0">
                <a:latin typeface="微软雅黑" panose="020B0503020204020204" pitchFamily="34" charset="-122"/>
                <a:ea typeface="微软雅黑" panose="020B0503020204020204" pitchFamily="34" charset="-122"/>
              </a:rPr>
              <a:t>术以支持业务运作。</a:t>
            </a:r>
            <a:endParaRPr lang="en-US" altLang="zh-CN" sz="1400" dirty="0" smtClean="0">
              <a:latin typeface="微软雅黑" panose="020B0503020204020204" pitchFamily="34" charset="-122"/>
              <a:ea typeface="微软雅黑" panose="020B0503020204020204" pitchFamily="34" charset="-122"/>
            </a:endParaRPr>
          </a:p>
          <a:p>
            <a:pPr>
              <a:lnSpc>
                <a:spcPct val="200000"/>
              </a:lnSpc>
            </a:pPr>
            <a:endParaRPr lang="en-US" altLang="zh-CN" sz="1600" dirty="0" smtClean="0">
              <a:latin typeface="微软雅黑" panose="020B0503020204020204" pitchFamily="34" charset="-122"/>
              <a:ea typeface="微软雅黑" panose="020B0503020204020204" pitchFamily="34" charset="-122"/>
            </a:endParaRPr>
          </a:p>
          <a:p>
            <a:pPr lvl="1">
              <a:lnSpc>
                <a:spcPct val="200000"/>
              </a:lnSpc>
            </a:pPr>
            <a:endParaRPr lang="en-US" altLang="zh-CN" sz="1600" dirty="0" smtClean="0">
              <a:latin typeface="微软雅黑" panose="020B0503020204020204" pitchFamily="34" charset="-122"/>
              <a:ea typeface="微软雅黑" panose="020B0503020204020204" pitchFamily="34" charset="-122"/>
            </a:endParaRPr>
          </a:p>
          <a:p>
            <a:pPr lvl="1">
              <a:lnSpc>
                <a:spcPct val="200000"/>
              </a:lnSpc>
            </a:pPr>
            <a:endParaRPr lang="zh-CN" altLang="en-US" sz="1600" dirty="0">
              <a:latin typeface="微软雅黑" panose="020B0503020204020204" pitchFamily="34" charset="-122"/>
              <a:ea typeface="微软雅黑" panose="020B0503020204020204" pitchFamily="34" charset="-122"/>
            </a:endParaRPr>
          </a:p>
        </p:txBody>
      </p:sp>
      <p:sp>
        <p:nvSpPr>
          <p:cNvPr id="7" name="Freeform 5"/>
          <p:cNvSpPr/>
          <p:nvPr/>
        </p:nvSpPr>
        <p:spPr bwMode="auto">
          <a:xfrm>
            <a:off x="1440000" y="1260000"/>
            <a:ext cx="3060000" cy="3960000"/>
          </a:xfrm>
          <a:custGeom>
            <a:avLst/>
            <a:gdLst>
              <a:gd name="T0" fmla="*/ 0 w 795"/>
              <a:gd name="T1" fmla="*/ 0 h 375"/>
              <a:gd name="T2" fmla="*/ 649 w 795"/>
              <a:gd name="T3" fmla="*/ 0 h 375"/>
              <a:gd name="T4" fmla="*/ 795 w 795"/>
              <a:gd name="T5" fmla="*/ 189 h 375"/>
              <a:gd name="T6" fmla="*/ 649 w 795"/>
              <a:gd name="T7" fmla="*/ 375 h 375"/>
            </a:gdLst>
            <a:ahLst/>
            <a:cxnLst>
              <a:cxn ang="0">
                <a:pos x="T0" y="T1"/>
              </a:cxn>
              <a:cxn ang="0">
                <a:pos x="T2" y="T3"/>
              </a:cxn>
              <a:cxn ang="0">
                <a:pos x="T4" y="T5"/>
              </a:cxn>
              <a:cxn ang="0">
                <a:pos x="T6" y="T7"/>
              </a:cxn>
            </a:cxnLst>
            <a:rect l="0" t="0" r="r" b="b"/>
            <a:pathLst>
              <a:path w="795" h="375">
                <a:moveTo>
                  <a:pt x="0" y="0"/>
                </a:moveTo>
                <a:lnTo>
                  <a:pt x="649" y="0"/>
                </a:lnTo>
                <a:lnTo>
                  <a:pt x="795" y="189"/>
                </a:lnTo>
                <a:lnTo>
                  <a:pt x="649" y="375"/>
                </a:lnTo>
              </a:path>
            </a:pathLst>
          </a:custGeom>
          <a:noFill/>
          <a:ln w="22225" cap="flat" cmpd="sng">
            <a:solidFill>
              <a:schemeClr val="tx1">
                <a:lumMod val="65000"/>
                <a:lumOff val="35000"/>
              </a:schemeClr>
            </a:solidFill>
            <a:prstDash val="solid"/>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360000" rIns="720000" bIns="360000" anchor="t">
            <a:spAutoFit/>
          </a:bodyPr>
          <a:lstStyle/>
          <a:p>
            <a:pPr marL="0" lvl="1">
              <a:lnSpc>
                <a:spcPct val="200000"/>
              </a:lnSpc>
            </a:pPr>
            <a:r>
              <a:rPr lang="en-US" altLang="zh-CN" sz="1400" b="1" dirty="0" smtClean="0">
                <a:latin typeface="微软雅黑" panose="020B0503020204020204" pitchFamily="34" charset="-122"/>
                <a:ea typeface="微软雅黑" panose="020B0503020204020204" pitchFamily="34" charset="-122"/>
              </a:rPr>
              <a:t>IT</a:t>
            </a:r>
            <a:r>
              <a:rPr lang="zh-CN" altLang="en-US" sz="1400" b="1" dirty="0" smtClean="0">
                <a:latin typeface="微软雅黑" panose="020B0503020204020204" pitchFamily="34" charset="-122"/>
                <a:ea typeface="微软雅黑" panose="020B0503020204020204" pitchFamily="34" charset="-122"/>
              </a:rPr>
              <a:t>服务提供方的理解：</a:t>
            </a:r>
            <a:endParaRPr lang="en-US" altLang="zh-CN" sz="1400" b="1" dirty="0" smtClean="0">
              <a:latin typeface="微软雅黑" panose="020B0503020204020204" pitchFamily="34" charset="-122"/>
              <a:ea typeface="微软雅黑" panose="020B0503020204020204" pitchFamily="34" charset="-122"/>
            </a:endParaRPr>
          </a:p>
          <a:p>
            <a:pPr marL="0" lvl="1">
              <a:lnSpc>
                <a:spcPct val="200000"/>
              </a:lnSpc>
            </a:pPr>
            <a:r>
              <a:rPr lang="en-US" altLang="zh-CN" sz="1400" dirty="0" smtClean="0">
                <a:latin typeface="微软雅黑" panose="020B0503020204020204" pitchFamily="34" charset="-122"/>
                <a:ea typeface="微软雅黑" panose="020B0503020204020204" pitchFamily="34" charset="-122"/>
              </a:rPr>
              <a:t>IT</a:t>
            </a:r>
            <a:r>
              <a:rPr lang="zh-CN" altLang="en-US" sz="1400" dirty="0">
                <a:latin typeface="微软雅黑" panose="020B0503020204020204" pitchFamily="34" charset="-122"/>
                <a:ea typeface="微软雅黑" panose="020B0503020204020204" pitchFamily="34" charset="-122"/>
              </a:rPr>
              <a:t>服务，是针对</a:t>
            </a:r>
            <a:r>
              <a:rPr lang="en-US" altLang="zh-CN" sz="1400" dirty="0">
                <a:latin typeface="微软雅黑" panose="020B0503020204020204" pitchFamily="34" charset="-122"/>
                <a:ea typeface="微软雅黑" panose="020B0503020204020204" pitchFamily="34" charset="-122"/>
              </a:rPr>
              <a:t>IT</a:t>
            </a:r>
            <a:r>
              <a:rPr lang="zh-CN" altLang="en-US" sz="1400" dirty="0">
                <a:latin typeface="微软雅黑" panose="020B0503020204020204" pitchFamily="34" charset="-122"/>
                <a:ea typeface="微软雅黑" panose="020B0503020204020204" pitchFamily="34" charset="-122"/>
              </a:rPr>
              <a:t>系统或设备</a:t>
            </a:r>
            <a:r>
              <a:rPr lang="zh-CN" altLang="en-US" sz="1400" dirty="0" smtClean="0">
                <a:latin typeface="微软雅黑" panose="020B0503020204020204" pitchFamily="34" charset="-122"/>
                <a:ea typeface="微软雅黑" panose="020B0503020204020204" pitchFamily="34" charset="-122"/>
              </a:rPr>
              <a:t>的设计</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开发</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运行和维护等活</a:t>
            </a:r>
            <a:r>
              <a:rPr lang="zh-CN" altLang="en-US" sz="1400" dirty="0">
                <a:latin typeface="微软雅黑" panose="020B0503020204020204" pitchFamily="34" charset="-122"/>
                <a:ea typeface="微软雅黑" panose="020B0503020204020204" pitchFamily="34" charset="-122"/>
              </a:rPr>
              <a:t>动</a:t>
            </a:r>
            <a:r>
              <a:rPr lang="zh-CN" altLang="en-US" sz="1400" dirty="0" smtClean="0">
                <a:latin typeface="微软雅黑" panose="020B0503020204020204" pitchFamily="34" charset="-122"/>
                <a:ea typeface="微软雅黑" panose="020B0503020204020204" pitchFamily="34" charset="-122"/>
              </a:rPr>
              <a:t>。</a:t>
            </a:r>
            <a:endParaRPr lang="en-US" altLang="zh-CN" sz="1400" dirty="0" smtClean="0">
              <a:latin typeface="微软雅黑" panose="020B0503020204020204" pitchFamily="34" charset="-122"/>
              <a:ea typeface="微软雅黑" panose="020B0503020204020204" pitchFamily="34" charset="-122"/>
            </a:endParaRPr>
          </a:p>
          <a:p>
            <a:pPr marL="0" lvl="1">
              <a:lnSpc>
                <a:spcPct val="200000"/>
              </a:lnSpc>
            </a:pPr>
            <a:endParaRPr lang="en-US" altLang="zh-CN" sz="1600" dirty="0" smtClean="0">
              <a:latin typeface="微软雅黑" panose="020B0503020204020204" pitchFamily="34" charset="-122"/>
              <a:ea typeface="微软雅黑" panose="020B0503020204020204" pitchFamily="34" charset="-122"/>
            </a:endParaRPr>
          </a:p>
          <a:p>
            <a:pPr>
              <a:lnSpc>
                <a:spcPct val="200000"/>
              </a:lnSpc>
            </a:pPr>
            <a:endParaRPr lang="en-US" altLang="zh-CN" sz="1600" dirty="0">
              <a:latin typeface="微软雅黑" panose="020B0503020204020204" pitchFamily="34" charset="-122"/>
              <a:ea typeface="微软雅黑" panose="020B0503020204020204" pitchFamily="34" charset="-122"/>
            </a:endParaRPr>
          </a:p>
        </p:txBody>
      </p:sp>
      <p:sp>
        <p:nvSpPr>
          <p:cNvPr id="5" name="Oval 2"/>
          <p:cNvSpPr>
            <a:spLocks noChangeArrowheads="1"/>
          </p:cNvSpPr>
          <p:nvPr/>
        </p:nvSpPr>
        <p:spPr bwMode="auto">
          <a:xfrm>
            <a:off x="4230000" y="2519999"/>
            <a:ext cx="1440000" cy="1440000"/>
          </a:xfrm>
          <a:prstGeom prst="ellipse">
            <a:avLst/>
          </a:prstGeom>
          <a:solidFill>
            <a:schemeClr val="bg1">
              <a:lumMod val="50000"/>
            </a:schemeClr>
          </a:solidFill>
          <a:ln w="6350">
            <a:solidFill>
              <a:schemeClr val="tx1"/>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algn="ctr" eaLnBrk="0" hangingPunct="0">
              <a:lnSpc>
                <a:spcPts val="2000"/>
              </a:lnSpc>
              <a:spcBef>
                <a:spcPct val="0"/>
              </a:spcBef>
            </a:pPr>
            <a:r>
              <a:rPr lang="en-US" altLang="zh-CN" sz="1400" b="1" dirty="0" smtClean="0">
                <a:solidFill>
                  <a:schemeClr val="bg1"/>
                </a:solidFill>
                <a:latin typeface="微软雅黑" panose="020B0503020204020204" pitchFamily="34" charset="-122"/>
                <a:ea typeface="微软雅黑" panose="020B0503020204020204" pitchFamily="34" charset="-122"/>
              </a:rPr>
              <a:t>IT</a:t>
            </a:r>
            <a:r>
              <a:rPr lang="zh-CN" altLang="en-US" sz="1400" b="1" dirty="0" smtClean="0">
                <a:solidFill>
                  <a:schemeClr val="bg1"/>
                </a:solidFill>
                <a:latin typeface="微软雅黑" panose="020B0503020204020204" pitchFamily="34" charset="-122"/>
                <a:ea typeface="微软雅黑" panose="020B0503020204020204" pitchFamily="34" charset="-122"/>
              </a:rPr>
              <a:t>与业务对</a:t>
            </a:r>
            <a:endParaRPr lang="en-US" altLang="zh-CN" sz="1400" b="1" dirty="0" smtClean="0">
              <a:solidFill>
                <a:schemeClr val="bg1"/>
              </a:solidFill>
              <a:latin typeface="微软雅黑" panose="020B0503020204020204" pitchFamily="34" charset="-122"/>
              <a:ea typeface="微软雅黑" panose="020B0503020204020204" pitchFamily="34" charset="-122"/>
            </a:endParaRPr>
          </a:p>
          <a:p>
            <a:pPr algn="ctr" eaLnBrk="0" hangingPunct="0">
              <a:lnSpc>
                <a:spcPts val="2000"/>
              </a:lnSpc>
              <a:spcBef>
                <a:spcPct val="0"/>
              </a:spcBef>
            </a:pPr>
            <a:r>
              <a:rPr lang="zh-CN" altLang="en-US" sz="1400" b="1" dirty="0" smtClean="0">
                <a:solidFill>
                  <a:schemeClr val="bg1"/>
                </a:solidFill>
                <a:latin typeface="微软雅黑" panose="020B0503020204020204" pitchFamily="34" charset="-122"/>
                <a:ea typeface="微软雅黑" panose="020B0503020204020204" pitchFamily="34" charset="-122"/>
              </a:rPr>
              <a:t>服务理解</a:t>
            </a:r>
            <a:endParaRPr lang="en-US" altLang="zh-CN" sz="1400" b="1" dirty="0" smtClean="0">
              <a:solidFill>
                <a:schemeClr val="bg1"/>
              </a:solidFill>
              <a:latin typeface="微软雅黑" panose="020B0503020204020204" pitchFamily="34" charset="-122"/>
              <a:ea typeface="微软雅黑" panose="020B0503020204020204" pitchFamily="34" charset="-122"/>
            </a:endParaRPr>
          </a:p>
          <a:p>
            <a:pPr algn="ctr" eaLnBrk="0" hangingPunct="0">
              <a:lnSpc>
                <a:spcPts val="2000"/>
              </a:lnSpc>
              <a:spcBef>
                <a:spcPct val="0"/>
              </a:spcBef>
            </a:pPr>
            <a:r>
              <a:rPr lang="zh-CN" altLang="en-US" sz="1400" b="1" dirty="0" smtClean="0">
                <a:solidFill>
                  <a:schemeClr val="bg1"/>
                </a:solidFill>
                <a:latin typeface="微软雅黑" panose="020B0503020204020204" pitchFamily="34" charset="-122"/>
                <a:ea typeface="微软雅黑" panose="020B0503020204020204" pitchFamily="34" charset="-122"/>
              </a:rPr>
              <a:t>的偏差</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13" name="Rounded Rectangular Callout 12"/>
          <p:cNvSpPr/>
          <p:nvPr/>
        </p:nvSpPr>
        <p:spPr>
          <a:xfrm>
            <a:off x="540000" y="3600000"/>
            <a:ext cx="2880000" cy="2160000"/>
          </a:xfrm>
          <a:prstGeom prst="wedgeRoundRectCallout">
            <a:avLst>
              <a:gd name="adj1" fmla="val 18069"/>
              <a:gd name="adj2" fmla="val -60170"/>
              <a:gd name="adj3" fmla="val 16667"/>
            </a:avLst>
          </a:prstGeom>
          <a:solidFill>
            <a:schemeClr val="bg1"/>
          </a:solidFill>
          <a:ln w="0">
            <a:solidFill>
              <a:schemeClr val="tx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altLang="zh-CN" sz="1400" b="1" dirty="0" smtClean="0">
                <a:solidFill>
                  <a:schemeClr val="tx1"/>
                </a:solidFill>
                <a:latin typeface="微软雅黑" panose="020B0503020204020204" pitchFamily="34" charset="-122"/>
                <a:ea typeface="微软雅黑" panose="020B0503020204020204" pitchFamily="34" charset="-122"/>
              </a:rPr>
              <a:t>IT</a:t>
            </a:r>
            <a:r>
              <a:rPr lang="zh-CN" altLang="en-US" sz="1400" b="1" dirty="0" smtClean="0">
                <a:solidFill>
                  <a:schemeClr val="tx1"/>
                </a:solidFill>
                <a:latin typeface="微软雅黑" panose="020B0503020204020204" pitchFamily="34" charset="-122"/>
                <a:ea typeface="微软雅黑" panose="020B0503020204020204" pitchFamily="34" charset="-122"/>
              </a:rPr>
              <a:t>提供方所理解的</a:t>
            </a:r>
            <a:r>
              <a:rPr lang="en-US" altLang="zh-CN" sz="1400" b="1" dirty="0" smtClean="0">
                <a:solidFill>
                  <a:schemeClr val="tx1"/>
                </a:solidFill>
                <a:latin typeface="微软雅黑" panose="020B0503020204020204" pitchFamily="34" charset="-122"/>
                <a:ea typeface="微软雅黑" panose="020B0503020204020204" pitchFamily="34" charset="-122"/>
              </a:rPr>
              <a:t>EMAIL</a:t>
            </a:r>
            <a:r>
              <a:rPr lang="zh-CN" altLang="en-US" sz="1400" b="1" dirty="0" smtClean="0">
                <a:solidFill>
                  <a:schemeClr val="tx1"/>
                </a:solidFill>
                <a:latin typeface="微软雅黑" panose="020B0503020204020204" pitchFamily="34" charset="-122"/>
                <a:ea typeface="微软雅黑" panose="020B0503020204020204" pitchFamily="34" charset="-122"/>
              </a:rPr>
              <a:t>服务：</a:t>
            </a:r>
            <a:endParaRPr lang="en-US" altLang="zh-CN" sz="1400" b="1" dirty="0" smtClean="0">
              <a:solidFill>
                <a:schemeClr val="tx1"/>
              </a:solidFill>
              <a:latin typeface="微软雅黑" panose="020B0503020204020204" pitchFamily="34" charset="-122"/>
              <a:ea typeface="微软雅黑" panose="020B0503020204020204" pitchFamily="34" charset="-122"/>
            </a:endParaRPr>
          </a:p>
          <a:p>
            <a:pPr>
              <a:lnSpc>
                <a:spcPct val="150000"/>
              </a:lnSpc>
            </a:pPr>
            <a:r>
              <a:rPr lang="zh-CN" altLang="en-US" sz="1400" dirty="0" smtClean="0">
                <a:solidFill>
                  <a:schemeClr val="tx1"/>
                </a:solidFill>
                <a:latin typeface="微软雅黑" panose="020B0503020204020204" pitchFamily="34" charset="-122"/>
                <a:ea typeface="微软雅黑" panose="020B0503020204020204" pitchFamily="34" charset="-122"/>
              </a:rPr>
              <a:t>对</a:t>
            </a:r>
            <a:r>
              <a:rPr lang="en-US" altLang="zh-CN" sz="1400" dirty="0" smtClean="0">
                <a:solidFill>
                  <a:schemeClr val="tx1"/>
                </a:solidFill>
                <a:latin typeface="微软雅黑" panose="020B0503020204020204" pitchFamily="34" charset="-122"/>
                <a:ea typeface="微软雅黑" panose="020B0503020204020204" pitchFamily="34" charset="-122"/>
              </a:rPr>
              <a:t>EMAIL</a:t>
            </a:r>
            <a:r>
              <a:rPr lang="zh-CN" altLang="en-US" sz="1400" dirty="0" smtClean="0">
                <a:solidFill>
                  <a:schemeClr val="tx1"/>
                </a:solidFill>
                <a:latin typeface="微软雅黑" panose="020B0503020204020204" pitchFamily="34" charset="-122"/>
                <a:ea typeface="微软雅黑" panose="020B0503020204020204" pitchFamily="34" charset="-122"/>
              </a:rPr>
              <a:t>系统 运维</a:t>
            </a:r>
            <a:r>
              <a:rPr lang="en-US" altLang="zh-CN" sz="1400" dirty="0" smtClean="0">
                <a:solidFill>
                  <a:schemeClr val="tx1"/>
                </a:solidFill>
                <a:latin typeface="微软雅黑" panose="020B0503020204020204" pitchFamily="34" charset="-122"/>
                <a:ea typeface="微软雅黑" panose="020B0503020204020204" pitchFamily="34" charset="-122"/>
              </a:rPr>
              <a:t>/</a:t>
            </a:r>
            <a:r>
              <a:rPr lang="zh-CN" altLang="en-US" sz="1400" dirty="0" smtClean="0">
                <a:solidFill>
                  <a:schemeClr val="tx1"/>
                </a:solidFill>
                <a:latin typeface="微软雅黑" panose="020B0503020204020204" pitchFamily="34" charset="-122"/>
                <a:ea typeface="微软雅黑" panose="020B0503020204020204" pitchFamily="34" charset="-122"/>
              </a:rPr>
              <a:t>维护，包括巡视、巡检、系统补丁升级、备份等支持性活动，以及客户要求的邮箱设置、使用中的故障及其他要求的响应</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4" name="Rounded Rectangular Callout 13"/>
          <p:cNvSpPr/>
          <p:nvPr/>
        </p:nvSpPr>
        <p:spPr>
          <a:xfrm>
            <a:off x="6480000" y="3600000"/>
            <a:ext cx="2880000" cy="2160000"/>
          </a:xfrm>
          <a:prstGeom prst="wedgeRoundRectCallout">
            <a:avLst>
              <a:gd name="adj1" fmla="val -27050"/>
              <a:gd name="adj2" fmla="val -59049"/>
              <a:gd name="adj3" fmla="val 16667"/>
            </a:avLst>
          </a:prstGeom>
          <a:solidFill>
            <a:schemeClr val="bg1"/>
          </a:solidFill>
          <a:ln w="0">
            <a:solidFill>
              <a:schemeClr val="tx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200" b="1" dirty="0">
                <a:solidFill>
                  <a:schemeClr val="tx1"/>
                </a:solidFill>
                <a:latin typeface="微软雅黑" panose="020B0503020204020204" pitchFamily="34" charset="-122"/>
                <a:ea typeface="微软雅黑" panose="020B0503020204020204" pitchFamily="34" charset="-122"/>
              </a:rPr>
              <a:t>客</a:t>
            </a:r>
            <a:r>
              <a:rPr lang="zh-CN" altLang="en-US" sz="1200" b="1" dirty="0" smtClean="0">
                <a:solidFill>
                  <a:schemeClr val="tx1"/>
                </a:solidFill>
                <a:latin typeface="微软雅黑" panose="020B0503020204020204" pitchFamily="34" charset="-122"/>
                <a:ea typeface="微软雅黑" panose="020B0503020204020204" pitchFamily="34" charset="-122"/>
              </a:rPr>
              <a:t>户对我们所提供服务的感受：</a:t>
            </a:r>
            <a:endParaRPr lang="en-US" altLang="zh-CN" sz="1200" b="1" dirty="0" smtClean="0">
              <a:solidFill>
                <a:schemeClr val="tx1"/>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solidFill>
                <a:latin typeface="微软雅黑" panose="020B0503020204020204" pitchFamily="34" charset="-122"/>
                <a:ea typeface="微软雅黑" panose="020B0503020204020204" pitchFamily="34" charset="-122"/>
              </a:rPr>
              <a:t>我</a:t>
            </a:r>
            <a:r>
              <a:rPr lang="zh-CN" altLang="en-US" sz="1200" dirty="0" smtClean="0">
                <a:solidFill>
                  <a:schemeClr val="tx1"/>
                </a:solidFill>
                <a:latin typeface="微软雅黑" panose="020B0503020204020204" pitchFamily="34" charset="-122"/>
                <a:ea typeface="微软雅黑" panose="020B0503020204020204" pitchFamily="34" charset="-122"/>
              </a:rPr>
              <a:t>们公司的邮件服务还没有</a:t>
            </a:r>
            <a:r>
              <a:rPr lang="en-US" altLang="zh-CN" sz="1200" dirty="0" smtClean="0">
                <a:solidFill>
                  <a:schemeClr val="tx1"/>
                </a:solidFill>
                <a:latin typeface="微软雅黑" panose="020B0503020204020204" pitchFamily="34" charset="-122"/>
                <a:ea typeface="微软雅黑" panose="020B0503020204020204" pitchFamily="34" charset="-122"/>
              </a:rPr>
              <a:t>QQ</a:t>
            </a:r>
            <a:r>
              <a:rPr lang="zh-CN" altLang="en-US" sz="1200" dirty="0" smtClean="0">
                <a:solidFill>
                  <a:schemeClr val="tx1"/>
                </a:solidFill>
                <a:latin typeface="微软雅黑" panose="020B0503020204020204" pitchFamily="34" charset="-122"/>
                <a:ea typeface="微软雅黑" panose="020B0503020204020204" pitchFamily="34" charset="-122"/>
              </a:rPr>
              <a:t>邮箱好用， 没有</a:t>
            </a:r>
            <a:r>
              <a:rPr lang="en-US" altLang="zh-CN" sz="1200" dirty="0" smtClean="0">
                <a:solidFill>
                  <a:schemeClr val="tx1"/>
                </a:solidFill>
                <a:latin typeface="微软雅黑" panose="020B0503020204020204" pitchFamily="34" charset="-122"/>
                <a:ea typeface="微软雅黑" panose="020B0503020204020204" pitchFamily="34" charset="-122"/>
              </a:rPr>
              <a:t>QQ</a:t>
            </a:r>
            <a:r>
              <a:rPr lang="zh-CN" altLang="en-US" sz="1200" dirty="0" smtClean="0">
                <a:solidFill>
                  <a:schemeClr val="tx1"/>
                </a:solidFill>
                <a:latin typeface="微软雅黑" panose="020B0503020204020204" pitchFamily="34" charset="-122"/>
                <a:ea typeface="微软雅黑" panose="020B0503020204020204" pitchFamily="34" charset="-122"/>
              </a:rPr>
              <a:t>邮箱速度快， 还不能传大文件。也没有</a:t>
            </a:r>
            <a:r>
              <a:rPr lang="en-US" altLang="zh-CN" sz="1200" dirty="0" smtClean="0">
                <a:solidFill>
                  <a:schemeClr val="tx1"/>
                </a:solidFill>
                <a:latin typeface="微软雅黑" panose="020B0503020204020204" pitchFamily="34" charset="-122"/>
                <a:ea typeface="微软雅黑" panose="020B0503020204020204" pitchFamily="34" charset="-122"/>
              </a:rPr>
              <a:t>QQ</a:t>
            </a:r>
            <a:r>
              <a:rPr lang="zh-CN" altLang="en-US" sz="1200" dirty="0" smtClean="0">
                <a:solidFill>
                  <a:schemeClr val="tx1"/>
                </a:solidFill>
                <a:latin typeface="微软雅黑" panose="020B0503020204020204" pitchFamily="34" charset="-122"/>
                <a:ea typeface="微软雅黑" panose="020B0503020204020204" pitchFamily="34" charset="-122"/>
              </a:rPr>
              <a:t>邮箱还稳定， </a:t>
            </a:r>
            <a:r>
              <a:rPr lang="en-US" altLang="zh-CN" sz="1200" dirty="0" smtClean="0">
                <a:solidFill>
                  <a:schemeClr val="tx1"/>
                </a:solidFill>
                <a:latin typeface="微软雅黑" panose="020B0503020204020204" pitchFamily="34" charset="-122"/>
                <a:ea typeface="微软雅黑" panose="020B0503020204020204" pitchFamily="34" charset="-122"/>
              </a:rPr>
              <a:t>QQ</a:t>
            </a:r>
            <a:r>
              <a:rPr lang="zh-CN" altLang="en-US" sz="1200" dirty="0" smtClean="0">
                <a:solidFill>
                  <a:schemeClr val="tx1"/>
                </a:solidFill>
                <a:latin typeface="微软雅黑" panose="020B0503020204020204" pitchFamily="34" charset="-122"/>
                <a:ea typeface="微软雅黑" panose="020B0503020204020204" pitchFamily="34" charset="-122"/>
              </a:rPr>
              <a:t>邮箱基本没出过什么问题。 </a:t>
            </a:r>
            <a:endParaRPr lang="en-US" altLang="zh-CN" sz="1200" dirty="0" smtClean="0">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zh-CN" sz="1800" dirty="0" smtClean="0"/>
              <a:t>1. </a:t>
            </a:r>
            <a:r>
              <a:rPr lang="zh-CN" altLang="en-US" sz="1800" dirty="0"/>
              <a:t>以客户需求和满意度为导向，定义运维服务质量标准和服务级别</a:t>
            </a:r>
            <a:endParaRPr lang="zh-CN" altLang="en-US" sz="1800" dirty="0"/>
          </a:p>
        </p:txBody>
      </p:sp>
      <p:sp>
        <p:nvSpPr>
          <p:cNvPr id="5" name="Text Placeholder 4"/>
          <p:cNvSpPr>
            <a:spLocks noGrp="1"/>
          </p:cNvSpPr>
          <p:nvPr>
            <p:ph type="body" sz="quarter" idx="11"/>
          </p:nvPr>
        </p:nvSpPr>
        <p:spPr/>
        <p:txBody>
          <a:bodyPr/>
          <a:lstStyle/>
          <a:p>
            <a:r>
              <a:rPr lang="zh-CN" altLang="en-US" dirty="0" smtClean="0"/>
              <a:t>以客户需求为中心的关注焦点</a:t>
            </a:r>
            <a:endParaRPr lang="en-US" dirty="0"/>
          </a:p>
        </p:txBody>
      </p:sp>
      <p:sp>
        <p:nvSpPr>
          <p:cNvPr id="28" name="Rounded Rectangular Callout 27"/>
          <p:cNvSpPr/>
          <p:nvPr/>
        </p:nvSpPr>
        <p:spPr>
          <a:xfrm>
            <a:off x="720000" y="1260000"/>
            <a:ext cx="1800000" cy="900000"/>
          </a:xfrm>
          <a:prstGeom prst="wedgeRoundRectCallout">
            <a:avLst>
              <a:gd name="adj1" fmla="val 63537"/>
              <a:gd name="adj2" fmla="val 38882"/>
              <a:gd name="adj3" fmla="val 16667"/>
            </a:avLst>
          </a:prstGeom>
          <a:solidFill>
            <a:schemeClr val="bg1"/>
          </a:solidFill>
          <a:ln w="0">
            <a:solidFill>
              <a:schemeClr val="tx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1600"/>
              </a:lnSpc>
            </a:pPr>
            <a:r>
              <a:rPr lang="zh-CN" altLang="en-US" sz="1100" dirty="0">
                <a:solidFill>
                  <a:schemeClr val="tx1"/>
                </a:solidFill>
                <a:latin typeface="微软雅黑" panose="020B0503020204020204" pitchFamily="34" charset="-122"/>
                <a:ea typeface="微软雅黑" panose="020B0503020204020204" pitchFamily="34" charset="-122"/>
              </a:rPr>
              <a:t>客户希望</a:t>
            </a:r>
            <a:r>
              <a:rPr lang="en-US" altLang="zh-CN" sz="1100" dirty="0">
                <a:solidFill>
                  <a:schemeClr val="tx1"/>
                </a:solidFill>
                <a:latin typeface="微软雅黑" panose="020B0503020204020204" pitchFamily="34" charset="-122"/>
                <a:ea typeface="微软雅黑" panose="020B0503020204020204" pitchFamily="34" charset="-122"/>
              </a:rPr>
              <a:t>IT</a:t>
            </a:r>
            <a:r>
              <a:rPr lang="zh-CN" altLang="en-US" sz="1100" dirty="0">
                <a:solidFill>
                  <a:schemeClr val="tx1"/>
                </a:solidFill>
                <a:latin typeface="微软雅黑" panose="020B0503020204020204" pitchFamily="34" charset="-122"/>
                <a:ea typeface="微软雅黑" panose="020B0503020204020204" pitchFamily="34" charset="-122"/>
              </a:rPr>
              <a:t>服务提供所谓虎的系统具有：</a:t>
            </a:r>
            <a:endParaRPr lang="zh-CN" altLang="en-US" sz="1100" dirty="0">
              <a:solidFill>
                <a:schemeClr val="tx1"/>
              </a:solidFill>
              <a:latin typeface="微软雅黑" panose="020B0503020204020204" pitchFamily="34" charset="-122"/>
              <a:ea typeface="微软雅黑" panose="020B0503020204020204" pitchFamily="34" charset="-122"/>
            </a:endParaRPr>
          </a:p>
        </p:txBody>
      </p:sp>
      <p:sp>
        <p:nvSpPr>
          <p:cNvPr id="29" name="Rounded Rectangular Callout 28"/>
          <p:cNvSpPr/>
          <p:nvPr/>
        </p:nvSpPr>
        <p:spPr>
          <a:xfrm>
            <a:off x="5400000" y="5220000"/>
            <a:ext cx="1800000" cy="900000"/>
          </a:xfrm>
          <a:prstGeom prst="wedgeRoundRectCallout">
            <a:avLst>
              <a:gd name="adj1" fmla="val -60919"/>
              <a:gd name="adj2" fmla="val 8044"/>
              <a:gd name="adj3" fmla="val 16667"/>
            </a:avLst>
          </a:prstGeom>
          <a:solidFill>
            <a:schemeClr val="bg1"/>
          </a:solidFill>
          <a:ln w="0">
            <a:solidFill>
              <a:schemeClr val="tx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1600"/>
              </a:lnSpc>
            </a:pPr>
            <a:r>
              <a:rPr lang="zh-CN" altLang="en-US" sz="1100" dirty="0">
                <a:solidFill>
                  <a:schemeClr val="tx1"/>
                </a:solidFill>
                <a:latin typeface="微软雅黑" panose="020B0503020204020204" pitchFamily="34" charset="-122"/>
                <a:ea typeface="微软雅黑" panose="020B0503020204020204" pitchFamily="34" charset="-122"/>
              </a:rPr>
              <a:t>如果出</a:t>
            </a:r>
            <a:r>
              <a:rPr lang="zh-CN" altLang="en-US" sz="1100" dirty="0" smtClean="0">
                <a:solidFill>
                  <a:schemeClr val="tx1"/>
                </a:solidFill>
                <a:latin typeface="微软雅黑" panose="020B0503020204020204" pitchFamily="34" charset="-122"/>
                <a:ea typeface="微软雅黑" panose="020B0503020204020204" pitchFamily="34" charset="-122"/>
              </a:rPr>
              <a:t>现未能达成上</a:t>
            </a:r>
            <a:r>
              <a:rPr lang="zh-CN" altLang="en-US" sz="1100" dirty="0">
                <a:solidFill>
                  <a:schemeClr val="tx1"/>
                </a:solidFill>
                <a:latin typeface="微软雅黑" panose="020B0503020204020204" pitchFamily="34" charset="-122"/>
                <a:ea typeface="微软雅黑" panose="020B0503020204020204" pitchFamily="34" charset="-122"/>
              </a:rPr>
              <a:t>述目标的情</a:t>
            </a:r>
            <a:r>
              <a:rPr lang="zh-CN" altLang="en-US" sz="1100" dirty="0" smtClean="0">
                <a:solidFill>
                  <a:schemeClr val="tx1"/>
                </a:solidFill>
                <a:latin typeface="微软雅黑" panose="020B0503020204020204" pitchFamily="34" charset="-122"/>
                <a:ea typeface="微软雅黑" panose="020B0503020204020204" pitchFamily="34" charset="-122"/>
              </a:rPr>
              <a:t>形（故</a:t>
            </a:r>
            <a:r>
              <a:rPr lang="zh-CN" altLang="en-US" sz="1100" dirty="0">
                <a:solidFill>
                  <a:schemeClr val="tx1"/>
                </a:solidFill>
                <a:latin typeface="微软雅黑" panose="020B0503020204020204" pitchFamily="34" charset="-122"/>
                <a:ea typeface="微软雅黑" panose="020B0503020204020204" pitchFamily="34" charset="-122"/>
              </a:rPr>
              <a:t>障）或</a:t>
            </a:r>
            <a:r>
              <a:rPr lang="zh-CN" altLang="en-US" sz="1100" dirty="0" smtClean="0">
                <a:solidFill>
                  <a:schemeClr val="tx1"/>
                </a:solidFill>
                <a:latin typeface="微软雅黑" panose="020B0503020204020204" pitchFamily="34" charset="-122"/>
                <a:ea typeface="微软雅黑" panose="020B0503020204020204" pitchFamily="34" charset="-122"/>
              </a:rPr>
              <a:t>者有其他服务要</a:t>
            </a:r>
            <a:r>
              <a:rPr lang="zh-CN" altLang="en-US" sz="1100" dirty="0">
                <a:solidFill>
                  <a:schemeClr val="tx1"/>
                </a:solidFill>
                <a:latin typeface="微软雅黑" panose="020B0503020204020204" pitchFamily="34" charset="-122"/>
                <a:ea typeface="微软雅黑" panose="020B0503020204020204" pitchFamily="34" charset="-122"/>
              </a:rPr>
              <a:t>求</a:t>
            </a:r>
            <a:r>
              <a:rPr lang="zh-CN" altLang="en-US" sz="1100" dirty="0" smtClean="0">
                <a:solidFill>
                  <a:schemeClr val="tx1"/>
                </a:solidFill>
                <a:latin typeface="微软雅黑" panose="020B0503020204020204" pitchFamily="34" charset="-122"/>
                <a:ea typeface="微软雅黑" panose="020B0503020204020204" pitchFamily="34" charset="-122"/>
              </a:rPr>
              <a:t>时，客户希望能够：</a:t>
            </a:r>
            <a:endParaRPr lang="zh-CN" altLang="en-US" sz="1100" dirty="0">
              <a:solidFill>
                <a:schemeClr val="tx1"/>
              </a:solidFill>
              <a:latin typeface="微软雅黑" panose="020B0503020204020204" pitchFamily="34" charset="-122"/>
              <a:ea typeface="微软雅黑" panose="020B0503020204020204" pitchFamily="34" charset="-122"/>
            </a:endParaRPr>
          </a:p>
        </p:txBody>
      </p:sp>
      <p:sp>
        <p:nvSpPr>
          <p:cNvPr id="30" name="Rectangle 29"/>
          <p:cNvSpPr/>
          <p:nvPr/>
        </p:nvSpPr>
        <p:spPr>
          <a:xfrm>
            <a:off x="7797316" y="1196753"/>
            <a:ext cx="792088" cy="2043248"/>
          </a:xfrm>
          <a:prstGeom prst="rect">
            <a:avLst/>
          </a:prstGeom>
          <a:solidFill>
            <a:schemeClr val="bg1"/>
          </a:solidFill>
          <a:ln w="0">
            <a:solidFill>
              <a:schemeClr val="tx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lnSpc>
                <a:spcPct val="150000"/>
              </a:lnSpc>
            </a:pPr>
            <a:r>
              <a:rPr lang="zh-CN" altLang="en-US" sz="1400" b="1" spc="200" dirty="0">
                <a:solidFill>
                  <a:schemeClr val="tx1"/>
                </a:solidFill>
                <a:latin typeface="微软雅黑" panose="020B0503020204020204" pitchFamily="34" charset="-122"/>
                <a:ea typeface="微软雅黑" panose="020B0503020204020204" pitchFamily="34" charset="-122"/>
              </a:rPr>
              <a:t>服务交付的目标</a:t>
            </a:r>
            <a:endParaRPr lang="zh-CN" altLang="en-US" sz="1400" b="1" spc="200" dirty="0">
              <a:solidFill>
                <a:schemeClr val="tx1"/>
              </a:solidFill>
              <a:latin typeface="微软雅黑" panose="020B0503020204020204" pitchFamily="34" charset="-122"/>
              <a:ea typeface="微软雅黑" panose="020B0503020204020204" pitchFamily="34" charset="-122"/>
            </a:endParaRPr>
          </a:p>
        </p:txBody>
      </p:sp>
      <p:sp>
        <p:nvSpPr>
          <p:cNvPr id="31" name="Rectangle 30"/>
          <p:cNvSpPr/>
          <p:nvPr/>
        </p:nvSpPr>
        <p:spPr>
          <a:xfrm>
            <a:off x="7797317" y="3240001"/>
            <a:ext cx="792088" cy="2160000"/>
          </a:xfrm>
          <a:prstGeom prst="rect">
            <a:avLst/>
          </a:prstGeom>
          <a:solidFill>
            <a:schemeClr val="bg1"/>
          </a:solidFill>
          <a:ln w="0">
            <a:solidFill>
              <a:schemeClr val="tx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lnSpc>
                <a:spcPct val="150000"/>
              </a:lnSpc>
            </a:pPr>
            <a:r>
              <a:rPr lang="zh-CN" altLang="en-US" sz="1400" b="1" spc="200" dirty="0">
                <a:solidFill>
                  <a:schemeClr val="tx1"/>
                </a:solidFill>
                <a:latin typeface="微软雅黑" panose="020B0503020204020204" pitchFamily="34" charset="-122"/>
                <a:ea typeface="微软雅黑" panose="020B0503020204020204" pitchFamily="34" charset="-122"/>
              </a:rPr>
              <a:t>服务支持的目标</a:t>
            </a:r>
            <a:endParaRPr lang="zh-CN" altLang="en-US" sz="1400" b="1" spc="200" dirty="0">
              <a:solidFill>
                <a:schemeClr val="tx1"/>
              </a:solidFill>
              <a:latin typeface="微软雅黑" panose="020B0503020204020204" pitchFamily="34" charset="-122"/>
              <a:ea typeface="微软雅黑" panose="020B0503020204020204" pitchFamily="34" charset="-122"/>
            </a:endParaRPr>
          </a:p>
        </p:txBody>
      </p:sp>
      <p:grpSp>
        <p:nvGrpSpPr>
          <p:cNvPr id="3" name="Group 2"/>
          <p:cNvGrpSpPr/>
          <p:nvPr/>
        </p:nvGrpSpPr>
        <p:grpSpPr>
          <a:xfrm>
            <a:off x="720000" y="2520000"/>
            <a:ext cx="5760000" cy="2880000"/>
            <a:chOff x="1260000" y="2520000"/>
            <a:chExt cx="5760000" cy="2880000"/>
          </a:xfrm>
        </p:grpSpPr>
        <p:sp>
          <p:nvSpPr>
            <p:cNvPr id="12" name="Rectangle 11"/>
            <p:cNvSpPr/>
            <p:nvPr/>
          </p:nvSpPr>
          <p:spPr>
            <a:xfrm>
              <a:off x="1260000" y="2520000"/>
              <a:ext cx="1440000" cy="720000"/>
            </a:xfrm>
            <a:prstGeom prst="rect">
              <a:avLst/>
            </a:prstGeom>
            <a:no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b="1" dirty="0">
                  <a:solidFill>
                    <a:schemeClr val="tx1"/>
                  </a:solidFill>
                  <a:latin typeface="微软雅黑" panose="020B0503020204020204" pitchFamily="34" charset="-122"/>
                  <a:ea typeface="微软雅黑" panose="020B0503020204020204" pitchFamily="34" charset="-122"/>
                </a:rPr>
                <a:t>高可用</a:t>
              </a:r>
              <a:endParaRPr lang="zh-CN" altLang="en-US" sz="1400" b="1" dirty="0">
                <a:solidFill>
                  <a:schemeClr val="tx1"/>
                </a:solidFill>
                <a:latin typeface="微软雅黑" panose="020B0503020204020204" pitchFamily="34" charset="-122"/>
                <a:ea typeface="微软雅黑" panose="020B0503020204020204" pitchFamily="34" charset="-122"/>
              </a:endParaRPr>
            </a:p>
          </p:txBody>
        </p:sp>
        <p:sp>
          <p:nvSpPr>
            <p:cNvPr id="13" name="Rectangle 12"/>
            <p:cNvSpPr/>
            <p:nvPr/>
          </p:nvSpPr>
          <p:spPr>
            <a:xfrm>
              <a:off x="2700000" y="2520000"/>
              <a:ext cx="1440000" cy="720000"/>
            </a:xfrm>
            <a:prstGeom prst="rect">
              <a:avLst/>
            </a:prstGeom>
            <a:no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b="1" dirty="0">
                  <a:solidFill>
                    <a:schemeClr val="tx1"/>
                  </a:solidFill>
                  <a:latin typeface="微软雅黑" panose="020B0503020204020204" pitchFamily="34" charset="-122"/>
                  <a:ea typeface="微软雅黑" panose="020B0503020204020204" pitchFamily="34" charset="-122"/>
                </a:rPr>
                <a:t>高性能</a:t>
              </a:r>
              <a:endParaRPr lang="zh-CN" altLang="en-US" sz="1400" b="1" dirty="0">
                <a:solidFill>
                  <a:schemeClr val="tx1"/>
                </a:solidFill>
                <a:latin typeface="微软雅黑" panose="020B0503020204020204" pitchFamily="34" charset="-122"/>
                <a:ea typeface="微软雅黑" panose="020B0503020204020204" pitchFamily="34" charset="-122"/>
              </a:endParaRPr>
            </a:p>
          </p:txBody>
        </p:sp>
        <p:sp>
          <p:nvSpPr>
            <p:cNvPr id="14" name="Rectangle 13"/>
            <p:cNvSpPr/>
            <p:nvPr/>
          </p:nvSpPr>
          <p:spPr>
            <a:xfrm>
              <a:off x="4140000" y="2520000"/>
              <a:ext cx="1440000" cy="720000"/>
            </a:xfrm>
            <a:prstGeom prst="rect">
              <a:avLst/>
            </a:prstGeom>
            <a:no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b="1" dirty="0">
                  <a:solidFill>
                    <a:schemeClr val="tx1"/>
                  </a:solidFill>
                  <a:latin typeface="微软雅黑" panose="020B0503020204020204" pitchFamily="34" charset="-122"/>
                  <a:ea typeface="微软雅黑" panose="020B0503020204020204" pitchFamily="34" charset="-122"/>
                </a:rPr>
                <a:t>高安全</a:t>
              </a:r>
              <a:endParaRPr lang="zh-CN" altLang="en-US" sz="1400" b="1" dirty="0">
                <a:solidFill>
                  <a:schemeClr val="tx1"/>
                </a:solidFill>
                <a:latin typeface="微软雅黑" panose="020B0503020204020204" pitchFamily="34" charset="-122"/>
                <a:ea typeface="微软雅黑" panose="020B0503020204020204" pitchFamily="34" charset="-122"/>
              </a:endParaRPr>
            </a:p>
          </p:txBody>
        </p:sp>
        <p:sp>
          <p:nvSpPr>
            <p:cNvPr id="16" name="Rectangle 15"/>
            <p:cNvSpPr/>
            <p:nvPr/>
          </p:nvSpPr>
          <p:spPr>
            <a:xfrm>
              <a:off x="5580000" y="2520000"/>
              <a:ext cx="1440000" cy="720000"/>
            </a:xfrm>
            <a:prstGeom prst="rect">
              <a:avLst/>
            </a:prstGeom>
            <a:no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b="1" dirty="0">
                  <a:solidFill>
                    <a:schemeClr val="tx1"/>
                  </a:solidFill>
                  <a:latin typeface="微软雅黑" panose="020B0503020204020204" pitchFamily="34" charset="-122"/>
                  <a:ea typeface="微软雅黑" panose="020B0503020204020204" pitchFamily="34" charset="-122"/>
                </a:rPr>
                <a:t>高容灾</a:t>
              </a:r>
              <a:endParaRPr lang="zh-CN" altLang="en-US" sz="1400" b="1" dirty="0">
                <a:solidFill>
                  <a:schemeClr val="tx1"/>
                </a:solidFill>
                <a:latin typeface="微软雅黑" panose="020B0503020204020204" pitchFamily="34" charset="-122"/>
                <a:ea typeface="微软雅黑" panose="020B0503020204020204" pitchFamily="34" charset="-122"/>
              </a:endParaRPr>
            </a:p>
          </p:txBody>
        </p:sp>
        <p:sp>
          <p:nvSpPr>
            <p:cNvPr id="17" name="Rectangle 16"/>
            <p:cNvSpPr/>
            <p:nvPr/>
          </p:nvSpPr>
          <p:spPr>
            <a:xfrm>
              <a:off x="1260000" y="4680000"/>
              <a:ext cx="1440000" cy="720000"/>
            </a:xfrm>
            <a:prstGeom prst="rect">
              <a:avLst/>
            </a:prstGeom>
            <a:no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b="1" dirty="0">
                  <a:solidFill>
                    <a:schemeClr val="tx1"/>
                  </a:solidFill>
                  <a:latin typeface="微软雅黑" panose="020B0503020204020204" pitchFamily="34" charset="-122"/>
                  <a:ea typeface="微软雅黑" panose="020B0503020204020204" pitchFamily="34" charset="-122"/>
                </a:rPr>
                <a:t>快</a:t>
              </a:r>
              <a:r>
                <a:rPr lang="zh-CN" altLang="en-US" sz="1400" b="1" dirty="0" smtClean="0">
                  <a:solidFill>
                    <a:schemeClr val="tx1"/>
                  </a:solidFill>
                  <a:latin typeface="微软雅黑" panose="020B0503020204020204" pitchFamily="34" charset="-122"/>
                  <a:ea typeface="微软雅黑" panose="020B0503020204020204" pitchFamily="34" charset="-122"/>
                </a:rPr>
                <a:t>速的响</a:t>
              </a:r>
              <a:r>
                <a:rPr lang="zh-CN" altLang="en-US" sz="1400" b="1" dirty="0">
                  <a:solidFill>
                    <a:schemeClr val="tx1"/>
                  </a:solidFill>
                  <a:latin typeface="微软雅黑" panose="020B0503020204020204" pitchFamily="34" charset="-122"/>
                  <a:ea typeface="微软雅黑" panose="020B0503020204020204" pitchFamily="34" charset="-122"/>
                </a:rPr>
                <a:t>应</a:t>
              </a:r>
              <a:endParaRPr lang="zh-CN" altLang="en-US" sz="1400" b="1" dirty="0">
                <a:solidFill>
                  <a:schemeClr val="tx1"/>
                </a:solidFill>
                <a:latin typeface="微软雅黑" panose="020B0503020204020204" pitchFamily="34" charset="-122"/>
                <a:ea typeface="微软雅黑" panose="020B0503020204020204" pitchFamily="34" charset="-122"/>
              </a:endParaRPr>
            </a:p>
          </p:txBody>
        </p:sp>
        <p:cxnSp>
          <p:nvCxnSpPr>
            <p:cNvPr id="4" name="Straight Arrow Connector 3"/>
            <p:cNvCxnSpPr>
              <a:stCxn id="12" idx="2"/>
              <a:endCxn id="17" idx="0"/>
            </p:cNvCxnSpPr>
            <p:nvPr/>
          </p:nvCxnSpPr>
          <p:spPr>
            <a:xfrm>
              <a:off x="1980000" y="3240000"/>
              <a:ext cx="0" cy="1440000"/>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stCxn id="13" idx="2"/>
              <a:endCxn id="17" idx="0"/>
            </p:cNvCxnSpPr>
            <p:nvPr/>
          </p:nvCxnSpPr>
          <p:spPr>
            <a:xfrm flipH="1">
              <a:off x="1980000" y="3240000"/>
              <a:ext cx="1440000" cy="1440000"/>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14" idx="2"/>
              <a:endCxn id="17" idx="0"/>
            </p:cNvCxnSpPr>
            <p:nvPr/>
          </p:nvCxnSpPr>
          <p:spPr>
            <a:xfrm flipH="1">
              <a:off x="1980000" y="3240000"/>
              <a:ext cx="2880000" cy="1440000"/>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16" idx="2"/>
              <a:endCxn id="17" idx="0"/>
            </p:cNvCxnSpPr>
            <p:nvPr/>
          </p:nvCxnSpPr>
          <p:spPr>
            <a:xfrm flipH="1">
              <a:off x="1980000" y="3240000"/>
              <a:ext cx="4320000" cy="1440000"/>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2700000" y="4680000"/>
              <a:ext cx="1440000" cy="720000"/>
            </a:xfrm>
            <a:prstGeom prst="rect">
              <a:avLst/>
            </a:prstGeom>
            <a:no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b="1" dirty="0">
                  <a:solidFill>
                    <a:schemeClr val="tx1"/>
                  </a:solidFill>
                  <a:latin typeface="微软雅黑" panose="020B0503020204020204" pitchFamily="34" charset="-122"/>
                  <a:ea typeface="微软雅黑" panose="020B0503020204020204" pitchFamily="34" charset="-122"/>
                </a:rPr>
                <a:t>专业的技</a:t>
              </a:r>
              <a:r>
                <a:rPr lang="zh-CN" altLang="en-US" sz="1400" b="1" dirty="0" smtClean="0">
                  <a:solidFill>
                    <a:schemeClr val="tx1"/>
                  </a:solidFill>
                  <a:latin typeface="微软雅黑" panose="020B0503020204020204" pitchFamily="34" charset="-122"/>
                  <a:ea typeface="微软雅黑" panose="020B0503020204020204" pitchFamily="34" charset="-122"/>
                </a:rPr>
                <a:t>能</a:t>
              </a:r>
              <a:endParaRPr lang="zh-CN" altLang="en-US" sz="1400" b="1" dirty="0">
                <a:solidFill>
                  <a:schemeClr val="tx1"/>
                </a:solidFill>
                <a:latin typeface="微软雅黑" panose="020B0503020204020204" pitchFamily="34" charset="-122"/>
                <a:ea typeface="微软雅黑" panose="020B0503020204020204" pitchFamily="34" charset="-122"/>
              </a:endParaRPr>
            </a:p>
          </p:txBody>
        </p:sp>
        <p:sp>
          <p:nvSpPr>
            <p:cNvPr id="19" name="Rectangle 18"/>
            <p:cNvSpPr/>
            <p:nvPr/>
          </p:nvSpPr>
          <p:spPr>
            <a:xfrm>
              <a:off x="4140000" y="4680000"/>
              <a:ext cx="1440000" cy="720000"/>
            </a:xfrm>
            <a:prstGeom prst="rect">
              <a:avLst/>
            </a:prstGeom>
            <a:no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b="1" dirty="0">
                  <a:solidFill>
                    <a:schemeClr val="tx1"/>
                  </a:solidFill>
                  <a:latin typeface="微软雅黑" panose="020B0503020204020204" pitchFamily="34" charset="-122"/>
                  <a:ea typeface="微软雅黑" panose="020B0503020204020204" pitchFamily="34" charset="-122"/>
                </a:rPr>
                <a:t>良好的态</a:t>
              </a:r>
              <a:r>
                <a:rPr lang="zh-CN" altLang="en-US" sz="1400" b="1" dirty="0" smtClean="0">
                  <a:solidFill>
                    <a:schemeClr val="tx1"/>
                  </a:solidFill>
                  <a:latin typeface="微软雅黑" panose="020B0503020204020204" pitchFamily="34" charset="-122"/>
                  <a:ea typeface="微软雅黑" panose="020B0503020204020204" pitchFamily="34" charset="-122"/>
                </a:rPr>
                <a:t>度</a:t>
              </a:r>
              <a:endParaRPr lang="zh-CN" altLang="en-US" sz="1400" b="1" dirty="0">
                <a:solidFill>
                  <a:schemeClr val="tx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1000"/>
                                        <p:tgtEl>
                                          <p:spTgt spid="29"/>
                                        </p:tgtEl>
                                      </p:cBhvr>
                                    </p:animEffect>
                                    <p:anim calcmode="lin" valueType="num">
                                      <p:cBhvr>
                                        <p:cTn id="15" dur="1000" fill="hold"/>
                                        <p:tgtEl>
                                          <p:spTgt spid="29"/>
                                        </p:tgtEl>
                                        <p:attrNameLst>
                                          <p:attrName>ppt_x</p:attrName>
                                        </p:attrNameLst>
                                      </p:cBhvr>
                                      <p:tavLst>
                                        <p:tav tm="0">
                                          <p:val>
                                            <p:strVal val="#ppt_x"/>
                                          </p:val>
                                        </p:tav>
                                        <p:tav tm="100000">
                                          <p:val>
                                            <p:strVal val="#ppt_x"/>
                                          </p:val>
                                        </p:tav>
                                      </p:tavLst>
                                    </p:anim>
                                    <p:anim calcmode="lin" valueType="num">
                                      <p:cBhvr>
                                        <p:cTn id="1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1000"/>
                                        <p:tgtEl>
                                          <p:spTgt spid="30"/>
                                        </p:tgtEl>
                                      </p:cBhvr>
                                    </p:animEffect>
                                    <p:anim calcmode="lin" valueType="num">
                                      <p:cBhvr>
                                        <p:cTn id="22" dur="1000" fill="hold"/>
                                        <p:tgtEl>
                                          <p:spTgt spid="30"/>
                                        </p:tgtEl>
                                        <p:attrNameLst>
                                          <p:attrName>ppt_x</p:attrName>
                                        </p:attrNameLst>
                                      </p:cBhvr>
                                      <p:tavLst>
                                        <p:tav tm="0">
                                          <p:val>
                                            <p:strVal val="#ppt_x"/>
                                          </p:val>
                                        </p:tav>
                                        <p:tav tm="100000">
                                          <p:val>
                                            <p:strVal val="#ppt_x"/>
                                          </p:val>
                                        </p:tav>
                                      </p:tavLst>
                                    </p:anim>
                                    <p:anim calcmode="lin" valueType="num">
                                      <p:cBhvr>
                                        <p:cTn id="23"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1000"/>
                                        <p:tgtEl>
                                          <p:spTgt spid="31"/>
                                        </p:tgtEl>
                                      </p:cBhvr>
                                    </p:animEffect>
                                    <p:anim calcmode="lin" valueType="num">
                                      <p:cBhvr>
                                        <p:cTn id="29" dur="1000" fill="hold"/>
                                        <p:tgtEl>
                                          <p:spTgt spid="31"/>
                                        </p:tgtEl>
                                        <p:attrNameLst>
                                          <p:attrName>ppt_x</p:attrName>
                                        </p:attrNameLst>
                                      </p:cBhvr>
                                      <p:tavLst>
                                        <p:tav tm="0">
                                          <p:val>
                                            <p:strVal val="#ppt_x"/>
                                          </p:val>
                                        </p:tav>
                                        <p:tav tm="100000">
                                          <p:val>
                                            <p:strVal val="#ppt_x"/>
                                          </p:val>
                                        </p:tav>
                                      </p:tavLst>
                                    </p:anim>
                                    <p:anim calcmode="lin" valueType="num">
                                      <p:cBhvr>
                                        <p:cTn id="3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zh-CN" dirty="0" smtClean="0"/>
              <a:t>1. </a:t>
            </a:r>
            <a:r>
              <a:rPr lang="zh-CN" altLang="en-US" dirty="0"/>
              <a:t>以客户需求和满意度为导向，定义运维服务质量标准和服务级</a:t>
            </a:r>
            <a:r>
              <a:rPr lang="zh-CN" altLang="en-US" dirty="0"/>
              <a:t>别</a:t>
            </a:r>
            <a:endParaRPr lang="zh-CN" altLang="en-US" dirty="0"/>
          </a:p>
        </p:txBody>
      </p:sp>
      <p:sp>
        <p:nvSpPr>
          <p:cNvPr id="5" name="Text Placeholder 4"/>
          <p:cNvSpPr>
            <a:spLocks noGrp="1"/>
          </p:cNvSpPr>
          <p:nvPr>
            <p:ph type="body" sz="quarter" idx="11"/>
          </p:nvPr>
        </p:nvSpPr>
        <p:spPr/>
        <p:txBody>
          <a:bodyPr/>
          <a:lstStyle/>
          <a:p>
            <a:r>
              <a:rPr lang="zh-CN" altLang="en-US" dirty="0" smtClean="0"/>
              <a:t>从客户需求的</a:t>
            </a:r>
            <a:r>
              <a:rPr lang="zh-CN" altLang="en-US" dirty="0"/>
              <a:t>最终目标出发，以业务视角为中心</a:t>
            </a:r>
            <a:endParaRPr lang="en-US" dirty="0"/>
          </a:p>
        </p:txBody>
      </p:sp>
      <p:sp>
        <p:nvSpPr>
          <p:cNvPr id="10" name="Rounded Rectangle 9"/>
          <p:cNvSpPr/>
          <p:nvPr/>
        </p:nvSpPr>
        <p:spPr>
          <a:xfrm rot="18892451">
            <a:off x="3561170" y="3476289"/>
            <a:ext cx="1486008" cy="510778"/>
          </a:xfrm>
          <a:prstGeom prst="roundRect">
            <a:avLst/>
          </a:prstGeom>
          <a:ln>
            <a:solidFill>
              <a:srgbClr val="FF0000"/>
            </a:solidFill>
          </a:ln>
        </p:spPr>
        <p:txBody>
          <a:bodyPr wrap="square">
            <a:spAutoFit/>
          </a:bodyPr>
          <a:lstStyle/>
          <a:p>
            <a:pPr algn="ctr"/>
            <a:r>
              <a:rPr lang="zh-CN" altLang="en-US" sz="2400" dirty="0">
                <a:solidFill>
                  <a:srgbClr val="FF0000"/>
                </a:solidFill>
                <a:latin typeface="微软雅黑" panose="020B0503020204020204" pitchFamily="34" charset="-122"/>
                <a:ea typeface="微软雅黑" panose="020B0503020204020204" pitchFamily="34" charset="-122"/>
              </a:rPr>
              <a:t>样例</a:t>
            </a:r>
            <a:endParaRPr lang="zh-CN" altLang="en-US" sz="2400" dirty="0">
              <a:solidFill>
                <a:srgbClr val="FF0000"/>
              </a:solidFill>
              <a:latin typeface="微软雅黑" panose="020B0503020204020204" pitchFamily="34" charset="-122"/>
              <a:ea typeface="微软雅黑" panose="020B0503020204020204" pitchFamily="34" charset="-122"/>
            </a:endParaRPr>
          </a:p>
        </p:txBody>
      </p:sp>
      <p:pic>
        <p:nvPicPr>
          <p:cNvPr id="349185" name="Picture 1"/>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51000" y="1080000"/>
            <a:ext cx="8640000" cy="50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ounded Rectangular Callout 6"/>
          <p:cNvSpPr/>
          <p:nvPr/>
        </p:nvSpPr>
        <p:spPr>
          <a:xfrm>
            <a:off x="1471954" y="3006110"/>
            <a:ext cx="2127009" cy="1142864"/>
          </a:xfrm>
          <a:prstGeom prst="wedgeRoundRectCallout">
            <a:avLst>
              <a:gd name="adj1" fmla="val -58429"/>
              <a:gd name="adj2" fmla="val 19000"/>
              <a:gd name="adj3" fmla="val 16667"/>
            </a:avLst>
          </a:prstGeom>
          <a:solidFill>
            <a:schemeClr val="bg1"/>
          </a:solidFill>
          <a:ln w="0">
            <a:solidFill>
              <a:schemeClr val="tx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200" dirty="0">
                <a:solidFill>
                  <a:schemeClr val="tx1"/>
                </a:solidFill>
                <a:latin typeface="微软雅黑" panose="020B0503020204020204" pitchFamily="34" charset="-122"/>
                <a:ea typeface="微软雅黑" panose="020B0503020204020204" pitchFamily="34" charset="-122"/>
              </a:rPr>
              <a:t>从客户的业</a:t>
            </a:r>
            <a:r>
              <a:rPr lang="zh-CN" altLang="en-US" sz="1200" dirty="0" smtClean="0">
                <a:solidFill>
                  <a:schemeClr val="tx1"/>
                </a:solidFill>
                <a:latin typeface="微软雅黑" panose="020B0503020204020204" pitchFamily="34" charset="-122"/>
                <a:ea typeface="微软雅黑" panose="020B0503020204020204" pitchFamily="34" charset="-122"/>
              </a:rPr>
              <a:t>务流程出发定</a:t>
            </a:r>
            <a:r>
              <a:rPr lang="zh-CN" altLang="en-US" sz="1200" dirty="0">
                <a:solidFill>
                  <a:schemeClr val="tx1"/>
                </a:solidFill>
                <a:latin typeface="微软雅黑" panose="020B0503020204020204" pitchFamily="34" charset="-122"/>
                <a:ea typeface="微软雅黑" panose="020B0503020204020204" pitchFamily="34" charset="-122"/>
              </a:rPr>
              <a:t>义服务目录，</a:t>
            </a:r>
            <a:r>
              <a:rPr lang="en-US" altLang="zh-CN" sz="1200" dirty="0">
                <a:solidFill>
                  <a:schemeClr val="tx1"/>
                </a:solidFill>
                <a:latin typeface="微软雅黑" panose="020B0503020204020204" pitchFamily="34" charset="-122"/>
                <a:ea typeface="微软雅黑" panose="020B0503020204020204" pitchFamily="34" charset="-122"/>
              </a:rPr>
              <a:t>IT</a:t>
            </a:r>
            <a:r>
              <a:rPr lang="zh-CN" altLang="en-US" sz="1200" dirty="0">
                <a:solidFill>
                  <a:schemeClr val="tx1"/>
                </a:solidFill>
                <a:latin typeface="微软雅黑" panose="020B0503020204020204" pitchFamily="34" charset="-122"/>
                <a:ea typeface="微软雅黑" panose="020B0503020204020204" pitchFamily="34" charset="-122"/>
              </a:rPr>
              <a:t>服务能够和客户的业务相融合 </a:t>
            </a:r>
            <a:r>
              <a:rPr lang="en-US" altLang="zh-CN" sz="1200" dirty="0">
                <a:solidFill>
                  <a:schemeClr val="tx1"/>
                </a:solidFill>
                <a:latin typeface="微软雅黑" panose="020B0503020204020204" pitchFamily="34" charset="-122"/>
                <a:ea typeface="微软雅黑" panose="020B0503020204020204" pitchFamily="34" charset="-122"/>
              </a:rPr>
              <a:t>--  </a:t>
            </a:r>
            <a:r>
              <a:rPr lang="zh-CN" altLang="en-US" sz="1200" dirty="0">
                <a:solidFill>
                  <a:schemeClr val="tx1"/>
                </a:solidFill>
                <a:latin typeface="微软雅黑" panose="020B0503020204020204" pitchFamily="34" charset="-122"/>
                <a:ea typeface="微软雅黑" panose="020B0503020204020204" pitchFamily="34" charset="-122"/>
              </a:rPr>
              <a:t>业务服务目录</a:t>
            </a:r>
            <a:endParaRPr lang="en-US" altLang="zh-CN" sz="1200" dirty="0">
              <a:solidFill>
                <a:schemeClr val="tx1"/>
              </a:solidFill>
              <a:latin typeface="微软雅黑" panose="020B0503020204020204" pitchFamily="34" charset="-122"/>
              <a:ea typeface="微软雅黑" panose="020B0503020204020204" pitchFamily="34" charset="-122"/>
            </a:endParaRPr>
          </a:p>
        </p:txBody>
      </p:sp>
      <p:sp>
        <p:nvSpPr>
          <p:cNvPr id="8" name="Rounded Rectangular Callout 7"/>
          <p:cNvSpPr/>
          <p:nvPr/>
        </p:nvSpPr>
        <p:spPr>
          <a:xfrm>
            <a:off x="5161611" y="4438404"/>
            <a:ext cx="2127009" cy="1142864"/>
          </a:xfrm>
          <a:prstGeom prst="wedgeRoundRectCallout">
            <a:avLst>
              <a:gd name="adj1" fmla="val 56458"/>
              <a:gd name="adj2" fmla="val 14862"/>
              <a:gd name="adj3" fmla="val 16667"/>
            </a:avLst>
          </a:prstGeom>
          <a:solidFill>
            <a:schemeClr val="bg1"/>
          </a:solidFill>
          <a:ln w="0">
            <a:solidFill>
              <a:schemeClr val="tx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200" dirty="0">
                <a:solidFill>
                  <a:schemeClr val="tx1"/>
                </a:solidFill>
                <a:latin typeface="微软雅黑" panose="020B0503020204020204" pitchFamily="34" charset="-122"/>
                <a:ea typeface="微软雅黑" panose="020B0503020204020204" pitchFamily="34" charset="-122"/>
              </a:rPr>
              <a:t>从技术支持的角度来看， 能</a:t>
            </a:r>
            <a:r>
              <a:rPr lang="zh-CN" altLang="en-US" sz="1200" dirty="0" smtClean="0">
                <a:solidFill>
                  <a:schemeClr val="tx1"/>
                </a:solidFill>
                <a:latin typeface="微软雅黑" panose="020B0503020204020204" pitchFamily="34" charset="-122"/>
                <a:ea typeface="微软雅黑" panose="020B0503020204020204" pitchFamily="34" charset="-122"/>
              </a:rPr>
              <a:t>够从技</a:t>
            </a:r>
            <a:r>
              <a:rPr lang="zh-CN" altLang="en-US" sz="1200" dirty="0">
                <a:solidFill>
                  <a:schemeClr val="tx1"/>
                </a:solidFill>
                <a:latin typeface="微软雅黑" panose="020B0503020204020204" pitchFamily="34" charset="-122"/>
                <a:ea typeface="微软雅黑" panose="020B0503020204020204" pitchFamily="34" charset="-122"/>
              </a:rPr>
              <a:t>术管理和支持的角度来安排资源 </a:t>
            </a:r>
            <a:r>
              <a:rPr lang="en-US" altLang="zh-CN" sz="1200" dirty="0">
                <a:solidFill>
                  <a:schemeClr val="tx1"/>
                </a:solidFill>
                <a:latin typeface="微软雅黑" panose="020B0503020204020204" pitchFamily="34" charset="-122"/>
                <a:ea typeface="微软雅黑" panose="020B0503020204020204" pitchFamily="34" charset="-122"/>
              </a:rPr>
              <a:t>– </a:t>
            </a:r>
            <a:r>
              <a:rPr lang="zh-CN" altLang="en-US" sz="1200" dirty="0">
                <a:solidFill>
                  <a:schemeClr val="tx1"/>
                </a:solidFill>
                <a:latin typeface="微软雅黑" panose="020B0503020204020204" pitchFamily="34" charset="-122"/>
                <a:ea typeface="微软雅黑" panose="020B0503020204020204" pitchFamily="34" charset="-122"/>
              </a:rPr>
              <a:t>技术服务目录</a:t>
            </a:r>
            <a:endParaRPr lang="en-US" altLang="zh-CN" sz="1200" dirty="0">
              <a:solidFill>
                <a:schemeClr val="tx1"/>
              </a:solidFill>
              <a:latin typeface="微软雅黑" panose="020B0503020204020204" pitchFamily="34" charset="-122"/>
              <a:ea typeface="微软雅黑" panose="020B0503020204020204" pitchFamily="34" charset="-122"/>
            </a:endParaRPr>
          </a:p>
        </p:txBody>
      </p:sp>
      <p:sp>
        <p:nvSpPr>
          <p:cNvPr id="9" name="Rounded Rectangle 8"/>
          <p:cNvSpPr/>
          <p:nvPr/>
        </p:nvSpPr>
        <p:spPr>
          <a:xfrm rot="18892451">
            <a:off x="3713570" y="3628689"/>
            <a:ext cx="1486008" cy="510778"/>
          </a:xfrm>
          <a:prstGeom prst="roundRect">
            <a:avLst/>
          </a:prstGeom>
          <a:ln>
            <a:solidFill>
              <a:srgbClr val="FF0000"/>
            </a:solidFill>
          </a:ln>
        </p:spPr>
        <p:txBody>
          <a:bodyPr wrap="square">
            <a:spAutoFit/>
          </a:bodyPr>
          <a:lstStyle/>
          <a:p>
            <a:pPr algn="ctr"/>
            <a:r>
              <a:rPr lang="zh-CN" altLang="en-US" sz="2400" dirty="0">
                <a:solidFill>
                  <a:srgbClr val="FF0000"/>
                </a:solidFill>
                <a:latin typeface="微软雅黑" panose="020B0503020204020204" pitchFamily="34" charset="-122"/>
                <a:ea typeface="微软雅黑" panose="020B0503020204020204" pitchFamily="34" charset="-122"/>
              </a:rPr>
              <a:t>样例</a:t>
            </a:r>
            <a:endParaRPr lang="zh-CN" altLang="en-US" sz="2400"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ltLang="zh-CN" sz="1800" dirty="0" smtClean="0"/>
              <a:t>1. </a:t>
            </a:r>
            <a:r>
              <a:rPr lang="zh-CN" altLang="en-US" sz="1800" dirty="0"/>
              <a:t>以客户需求和满意度为导向，定义运维服务质量标准和服务级别</a:t>
            </a:r>
            <a:endParaRPr lang="en-US" sz="1800" dirty="0"/>
          </a:p>
        </p:txBody>
      </p:sp>
      <p:sp>
        <p:nvSpPr>
          <p:cNvPr id="3" name="Content Placeholder 2"/>
          <p:cNvSpPr>
            <a:spLocks noGrp="1"/>
          </p:cNvSpPr>
          <p:nvPr>
            <p:ph idx="1"/>
          </p:nvPr>
        </p:nvSpPr>
        <p:spPr/>
        <p:txBody>
          <a:bodyPr/>
          <a:lstStyle/>
          <a:p>
            <a:pPr marL="269875" indent="-269875">
              <a:lnSpc>
                <a:spcPts val="3200"/>
              </a:lnSpc>
              <a:spcBef>
                <a:spcPts val="600"/>
              </a:spcBef>
              <a:spcAft>
                <a:spcPts val="600"/>
              </a:spcAft>
              <a:buFont typeface="Wingdings" panose="05000000000000000000" pitchFamily="2" charset="2"/>
              <a:buChar char="§"/>
            </a:pPr>
            <a:r>
              <a:rPr lang="zh-CN" altLang="en-US" sz="1600" dirty="0" smtClean="0"/>
              <a:t>最终产出：</a:t>
            </a:r>
            <a:br>
              <a:rPr lang="en-US" altLang="zh-CN" sz="1600" dirty="0" smtClean="0"/>
            </a:br>
            <a:r>
              <a:rPr lang="zh-CN" altLang="en-US" sz="1400" b="0" dirty="0" smtClean="0"/>
              <a:t>以业务为中心的</a:t>
            </a:r>
            <a:r>
              <a:rPr lang="zh-CN" altLang="en-US" sz="1400" dirty="0" smtClean="0"/>
              <a:t>服务清单</a:t>
            </a:r>
            <a:r>
              <a:rPr lang="zh-CN" altLang="en-US" sz="1400" b="0" dirty="0" smtClean="0"/>
              <a:t>、</a:t>
            </a:r>
            <a:r>
              <a:rPr lang="zh-CN" altLang="en-US" sz="1400" dirty="0" smtClean="0"/>
              <a:t>服务质量标准</a:t>
            </a:r>
            <a:r>
              <a:rPr lang="zh-CN" altLang="en-US" sz="1400" b="0" dirty="0" smtClean="0"/>
              <a:t>及</a:t>
            </a:r>
            <a:r>
              <a:rPr lang="zh-CN" altLang="en-US" sz="1400" dirty="0" smtClean="0"/>
              <a:t>服务级别</a:t>
            </a:r>
            <a:endParaRPr lang="en-US" altLang="zh-CN" sz="1600" dirty="0" smtClean="0"/>
          </a:p>
          <a:p>
            <a:pPr marL="269875" indent="-269875">
              <a:lnSpc>
                <a:spcPts val="3200"/>
              </a:lnSpc>
              <a:spcBef>
                <a:spcPts val="600"/>
              </a:spcBef>
              <a:spcAft>
                <a:spcPts val="600"/>
              </a:spcAft>
              <a:buFont typeface="Wingdings" panose="05000000000000000000" pitchFamily="2" charset="2"/>
              <a:buChar char="§"/>
            </a:pPr>
            <a:r>
              <a:rPr lang="zh-CN" altLang="en-US" sz="1600" dirty="0" smtClean="0"/>
              <a:t>业务价值：</a:t>
            </a:r>
            <a:br>
              <a:rPr lang="en-US" altLang="zh-CN" sz="1600" dirty="0"/>
            </a:br>
            <a:r>
              <a:rPr lang="zh-CN" altLang="en-US" sz="1400" b="0" dirty="0"/>
              <a:t>在</a:t>
            </a:r>
            <a:r>
              <a:rPr lang="zh-CN" altLang="en-US" sz="1400" dirty="0"/>
              <a:t>实施</a:t>
            </a:r>
            <a:r>
              <a:rPr lang="zh-CN" altLang="en-US" sz="1400" b="0" dirty="0"/>
              <a:t>运维管理体系</a:t>
            </a:r>
            <a:r>
              <a:rPr lang="zh-CN" altLang="en-US" sz="1400" dirty="0"/>
              <a:t>之前</a:t>
            </a:r>
            <a:r>
              <a:rPr lang="zh-CN" altLang="en-US" sz="1400" b="0" dirty="0"/>
              <a:t>，对客户所提供的服务内容、服务标</a:t>
            </a:r>
            <a:r>
              <a:rPr lang="zh-CN" altLang="en-US" sz="1400" b="0" dirty="0" smtClean="0"/>
              <a:t>准，</a:t>
            </a:r>
            <a:r>
              <a:rPr lang="zh-CN" altLang="en-US" sz="1400" b="0" dirty="0"/>
              <a:t>是模糊的，不可测量</a:t>
            </a:r>
            <a:r>
              <a:rPr lang="zh-CN" altLang="en-US" sz="1400" b="0" dirty="0" smtClean="0"/>
              <a:t>的，日常的与业务部门缺乏之间的直接关联性。</a:t>
            </a:r>
            <a:br>
              <a:rPr lang="en-US" altLang="zh-CN" sz="1400" b="0" dirty="0" smtClean="0"/>
            </a:br>
            <a:r>
              <a:rPr lang="zh-CN" altLang="en-US" sz="1400" b="0" dirty="0" smtClean="0"/>
              <a:t>在</a:t>
            </a:r>
            <a:r>
              <a:rPr lang="zh-CN" altLang="en-US" sz="1400" dirty="0" smtClean="0"/>
              <a:t>实施</a:t>
            </a:r>
            <a:r>
              <a:rPr lang="zh-CN" altLang="en-US" sz="1400" b="0" dirty="0" smtClean="0"/>
              <a:t>运维管理体系</a:t>
            </a:r>
            <a:r>
              <a:rPr lang="zh-CN" altLang="en-US" sz="1400" dirty="0" smtClean="0"/>
              <a:t>之后</a:t>
            </a:r>
            <a:r>
              <a:rPr lang="zh-CN" altLang="en-US" sz="1400" b="0" dirty="0" smtClean="0"/>
              <a:t>，从客户需求视角理解所应进行的工作以及需要达成的目标，确保：</a:t>
            </a:r>
            <a:endParaRPr lang="en-US" altLang="zh-CN" sz="1400" b="0" dirty="0" smtClean="0"/>
          </a:p>
          <a:p>
            <a:pPr marL="539750" lvl="1" indent="-269875">
              <a:lnSpc>
                <a:spcPts val="3200"/>
              </a:lnSpc>
              <a:spcBef>
                <a:spcPts val="600"/>
              </a:spcBef>
              <a:spcAft>
                <a:spcPts val="600"/>
              </a:spcAft>
              <a:buFont typeface="Wingdings" panose="05000000000000000000" pitchFamily="2" charset="2"/>
              <a:buChar char="§"/>
            </a:pPr>
            <a:r>
              <a:rPr lang="zh-CN" altLang="en-US" sz="1400" b="0" dirty="0" smtClean="0"/>
              <a:t>业务部门的所有运维需求都能得到定义并满足</a:t>
            </a:r>
            <a:endParaRPr lang="en-US" altLang="zh-CN" sz="1400" b="0" dirty="0" smtClean="0"/>
          </a:p>
          <a:p>
            <a:pPr marL="539750" lvl="1" indent="-269875">
              <a:lnSpc>
                <a:spcPts val="3200"/>
              </a:lnSpc>
              <a:spcBef>
                <a:spcPts val="600"/>
              </a:spcBef>
              <a:spcAft>
                <a:spcPts val="600"/>
              </a:spcAft>
              <a:buFont typeface="Wingdings" panose="05000000000000000000" pitchFamily="2" charset="2"/>
              <a:buChar char="§"/>
            </a:pPr>
            <a:r>
              <a:rPr lang="en-US" altLang="zh-CN" sz="1400" b="0" dirty="0" smtClean="0"/>
              <a:t>IT</a:t>
            </a:r>
            <a:r>
              <a:rPr lang="zh-CN" altLang="en-US" sz="1400" b="0" dirty="0" smtClean="0"/>
              <a:t>部门的每一项运维工作都能与业务建立关系及并体现业务价值</a:t>
            </a:r>
            <a:endParaRPr lang="en-US" altLang="zh-CN" sz="1400" b="0" dirty="0" smtClean="0"/>
          </a:p>
          <a:p>
            <a:pPr marL="269875" lvl="1" indent="0">
              <a:lnSpc>
                <a:spcPts val="3200"/>
              </a:lnSpc>
              <a:spcBef>
                <a:spcPts val="600"/>
              </a:spcBef>
              <a:spcAft>
                <a:spcPts val="600"/>
              </a:spcAft>
              <a:buNone/>
            </a:pPr>
            <a:r>
              <a:rPr lang="zh-CN" altLang="en-US" sz="1400" b="0" dirty="0" smtClean="0"/>
              <a:t>同时通过日常客户对每一服务的反馈，进行必要的应用使用分析，通过了解业</a:t>
            </a:r>
            <a:r>
              <a:rPr lang="zh-CN" altLang="en-US" sz="1400" b="0" dirty="0"/>
              <a:t>务对</a:t>
            </a:r>
            <a:r>
              <a:rPr lang="en-US" altLang="zh-CN" sz="1400" b="0" dirty="0"/>
              <a:t>IT</a:t>
            </a:r>
            <a:r>
              <a:rPr lang="zh-CN" altLang="en-US" sz="1400" b="0" dirty="0"/>
              <a:t>利用情况</a:t>
            </a:r>
            <a:r>
              <a:rPr lang="zh-CN" altLang="en-US" sz="1400" b="0" dirty="0" smtClean="0"/>
              <a:t>，发现</a:t>
            </a:r>
            <a:r>
              <a:rPr lang="en-US" altLang="zh-CN" sz="1400" b="0" dirty="0" smtClean="0"/>
              <a:t>IT</a:t>
            </a:r>
            <a:r>
              <a:rPr lang="zh-CN" altLang="en-US" sz="1400" b="0" dirty="0" smtClean="0"/>
              <a:t>服务及应用系统的需要优化改的内容，也为规划</a:t>
            </a:r>
            <a:r>
              <a:rPr lang="en-US" altLang="zh-CN" sz="1400" b="0" dirty="0" smtClean="0"/>
              <a:t>IT</a:t>
            </a:r>
            <a:r>
              <a:rPr lang="zh-CN" altLang="en-US" sz="1400" b="0" dirty="0" smtClean="0"/>
              <a:t>应用提供了基础数据。</a:t>
            </a:r>
            <a:endParaRPr lang="en-US" altLang="zh-CN" sz="1400" b="0" dirty="0" smtClean="0"/>
          </a:p>
          <a:p>
            <a:pPr>
              <a:lnSpc>
                <a:spcPts val="3000"/>
              </a:lnSpc>
              <a:buFont typeface="Wingdings" panose="05000000000000000000" pitchFamily="2" charset="2"/>
              <a:buChar char="§"/>
            </a:pPr>
            <a:endParaRPr lang="en-US" altLang="zh-CN" sz="1600" b="0" dirty="0"/>
          </a:p>
          <a:p>
            <a:pPr>
              <a:lnSpc>
                <a:spcPts val="3000"/>
              </a:lnSpc>
            </a:pPr>
            <a:endParaRPr lang="en-US" sz="1600" dirty="0"/>
          </a:p>
        </p:txBody>
      </p:sp>
      <p:sp>
        <p:nvSpPr>
          <p:cNvPr id="6" name="Text Placeholder 5"/>
          <p:cNvSpPr>
            <a:spLocks noGrp="1"/>
          </p:cNvSpPr>
          <p:nvPr>
            <p:ph type="body" sz="quarter" idx="11"/>
          </p:nvPr>
        </p:nvSpPr>
        <p:spPr/>
        <p:txBody>
          <a:bodyPr/>
          <a:lstStyle/>
          <a:p>
            <a:r>
              <a:rPr lang="zh-CN" altLang="en-US" dirty="0" smtClean="0"/>
              <a:t>定义标准的最终输出</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altLang="zh-CN" dirty="0" smtClean="0"/>
              <a:t>ITSS </a:t>
            </a:r>
            <a:r>
              <a:rPr lang="zh-CN" altLang="en-US" dirty="0" smtClean="0"/>
              <a:t>标准实施主要工</a:t>
            </a:r>
            <a:r>
              <a:rPr lang="zh-CN" altLang="en-US" dirty="0" smtClean="0"/>
              <a:t>作（二）： 制度建设</a:t>
            </a:r>
            <a:endParaRPr lang="en-US" dirty="0"/>
          </a:p>
        </p:txBody>
      </p:sp>
      <p:sp>
        <p:nvSpPr>
          <p:cNvPr id="5" name="Subtitle 4"/>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z="1800" dirty="0" smtClean="0"/>
              <a:t>1. </a:t>
            </a:r>
            <a:r>
              <a:rPr lang="zh-CN" altLang="en-US" sz="1800" dirty="0"/>
              <a:t>以日常运维工作场景为中心，制定运维服务流程规范及工作指南</a:t>
            </a:r>
            <a:endParaRPr lang="en-US" sz="1800" dirty="0"/>
          </a:p>
        </p:txBody>
      </p:sp>
      <p:sp>
        <p:nvSpPr>
          <p:cNvPr id="3" name="Content Placeholder 2"/>
          <p:cNvSpPr>
            <a:spLocks noGrp="1"/>
          </p:cNvSpPr>
          <p:nvPr>
            <p:ph idx="1"/>
          </p:nvPr>
        </p:nvSpPr>
        <p:spPr/>
        <p:txBody>
          <a:bodyPr/>
          <a:lstStyle/>
          <a:p>
            <a:pPr marL="0" lvl="1" indent="0">
              <a:lnSpc>
                <a:spcPts val="3200"/>
              </a:lnSpc>
              <a:spcBef>
                <a:spcPts val="600"/>
              </a:spcBef>
              <a:spcAft>
                <a:spcPts val="600"/>
              </a:spcAft>
              <a:buNone/>
            </a:pPr>
            <a:r>
              <a:rPr lang="zh-CN" altLang="en-US" sz="1400" dirty="0"/>
              <a:t>根据</a:t>
            </a:r>
            <a:r>
              <a:rPr lang="en-US" altLang="en-US" sz="1400" dirty="0"/>
              <a:t>ITSS</a:t>
            </a:r>
            <a:r>
              <a:rPr lang="zh-CN" altLang="en-US" sz="1400" dirty="0"/>
              <a:t>的相关要求</a:t>
            </a:r>
            <a:r>
              <a:rPr lang="zh-CN" altLang="en-US" sz="1400" dirty="0" smtClean="0"/>
              <a:t>，服务流程规范建设将</a:t>
            </a:r>
            <a:r>
              <a:rPr lang="zh-CN" altLang="en-US" sz="1400" dirty="0"/>
              <a:t>覆</a:t>
            </a:r>
            <a:r>
              <a:rPr lang="zh-CN" altLang="en-US" sz="1400" dirty="0" smtClean="0"/>
              <a:t>盖以下</a:t>
            </a:r>
            <a:r>
              <a:rPr lang="en-US" altLang="zh-CN" sz="1400" dirty="0" smtClean="0"/>
              <a:t>8</a:t>
            </a:r>
            <a:r>
              <a:rPr lang="zh-CN" altLang="en-US" sz="1400" dirty="0" smtClean="0"/>
              <a:t>个方面：</a:t>
            </a:r>
            <a:endParaRPr lang="en-US" altLang="zh-CN" sz="1400" dirty="0" smtClean="0"/>
          </a:p>
          <a:p>
            <a:pPr marL="342900" lvl="1" indent="-342900">
              <a:lnSpc>
                <a:spcPts val="3200"/>
              </a:lnSpc>
              <a:spcBef>
                <a:spcPts val="0"/>
              </a:spcBef>
              <a:spcAft>
                <a:spcPts val="0"/>
              </a:spcAft>
              <a:buFont typeface="+mj-lt"/>
              <a:buAutoNum type="arabicParenR"/>
            </a:pPr>
            <a:r>
              <a:rPr lang="zh-CN" altLang="en-US" sz="1400" b="0" dirty="0" smtClean="0"/>
              <a:t>服</a:t>
            </a:r>
            <a:r>
              <a:rPr lang="zh-CN" altLang="en-US" sz="1400" b="0" dirty="0"/>
              <a:t>务级</a:t>
            </a:r>
            <a:r>
              <a:rPr lang="zh-CN" altLang="en-US" sz="1400" b="0" dirty="0" smtClean="0"/>
              <a:t>别</a:t>
            </a:r>
            <a:endParaRPr lang="en-US" altLang="zh-CN" sz="1400" b="0" dirty="0" smtClean="0"/>
          </a:p>
          <a:p>
            <a:pPr marL="342900" lvl="1" indent="-342900">
              <a:lnSpc>
                <a:spcPts val="3200"/>
              </a:lnSpc>
              <a:spcBef>
                <a:spcPts val="0"/>
              </a:spcBef>
              <a:spcAft>
                <a:spcPts val="0"/>
              </a:spcAft>
              <a:buFont typeface="+mj-lt"/>
              <a:buAutoNum type="arabicParenR"/>
            </a:pPr>
            <a:r>
              <a:rPr lang="zh-CN" altLang="en-US" sz="1400" b="0" dirty="0" smtClean="0"/>
              <a:t>服</a:t>
            </a:r>
            <a:r>
              <a:rPr lang="zh-CN" altLang="en-US" sz="1400" b="0" dirty="0"/>
              <a:t>务报</a:t>
            </a:r>
            <a:r>
              <a:rPr lang="zh-CN" altLang="en-US" sz="1400" b="0" dirty="0" smtClean="0"/>
              <a:t>告</a:t>
            </a:r>
            <a:endParaRPr lang="en-US" altLang="zh-CN" sz="1400" b="0" dirty="0" smtClean="0"/>
          </a:p>
          <a:p>
            <a:pPr marL="342900" lvl="1" indent="-342900">
              <a:lnSpc>
                <a:spcPts val="3200"/>
              </a:lnSpc>
              <a:spcBef>
                <a:spcPts val="0"/>
              </a:spcBef>
              <a:spcAft>
                <a:spcPts val="0"/>
              </a:spcAft>
              <a:buFont typeface="+mj-lt"/>
              <a:buAutoNum type="arabicParenR"/>
            </a:pPr>
            <a:r>
              <a:rPr lang="zh-CN" altLang="en-US" sz="1400" b="0" dirty="0" smtClean="0"/>
              <a:t>事</a:t>
            </a:r>
            <a:r>
              <a:rPr lang="zh-CN" altLang="en-US" sz="1400" b="0" dirty="0"/>
              <a:t>件管</a:t>
            </a:r>
            <a:r>
              <a:rPr lang="zh-CN" altLang="en-US" sz="1400" b="0" dirty="0" smtClean="0"/>
              <a:t>理</a:t>
            </a:r>
            <a:endParaRPr lang="en-US" altLang="zh-CN" sz="1400" b="0" dirty="0" smtClean="0"/>
          </a:p>
          <a:p>
            <a:pPr marL="342900" lvl="1" indent="-342900">
              <a:lnSpc>
                <a:spcPts val="3200"/>
              </a:lnSpc>
              <a:spcBef>
                <a:spcPts val="0"/>
              </a:spcBef>
              <a:spcAft>
                <a:spcPts val="0"/>
              </a:spcAft>
              <a:buFont typeface="+mj-lt"/>
              <a:buAutoNum type="arabicParenR"/>
            </a:pPr>
            <a:r>
              <a:rPr lang="zh-CN" altLang="en-US" sz="1400" b="0" dirty="0" smtClean="0"/>
              <a:t>问</a:t>
            </a:r>
            <a:r>
              <a:rPr lang="zh-CN" altLang="en-US" sz="1400" b="0" dirty="0"/>
              <a:t>题管</a:t>
            </a:r>
            <a:r>
              <a:rPr lang="zh-CN" altLang="en-US" sz="1400" b="0" dirty="0" smtClean="0"/>
              <a:t>理</a:t>
            </a:r>
            <a:endParaRPr lang="en-US" altLang="zh-CN" sz="1400" b="0" dirty="0" smtClean="0"/>
          </a:p>
          <a:p>
            <a:pPr marL="342900" lvl="1" indent="-342900">
              <a:lnSpc>
                <a:spcPts val="3200"/>
              </a:lnSpc>
              <a:spcBef>
                <a:spcPts val="0"/>
              </a:spcBef>
              <a:spcAft>
                <a:spcPts val="0"/>
              </a:spcAft>
              <a:buFont typeface="+mj-lt"/>
              <a:buAutoNum type="arabicParenR"/>
            </a:pPr>
            <a:r>
              <a:rPr lang="zh-CN" altLang="en-US" sz="1400" b="0" dirty="0" smtClean="0"/>
              <a:t>配</a:t>
            </a:r>
            <a:r>
              <a:rPr lang="zh-CN" altLang="en-US" sz="1400" b="0" dirty="0"/>
              <a:t>置管</a:t>
            </a:r>
            <a:r>
              <a:rPr lang="zh-CN" altLang="en-US" sz="1400" b="0" dirty="0" smtClean="0"/>
              <a:t>理</a:t>
            </a:r>
            <a:endParaRPr lang="en-US" altLang="zh-CN" sz="1400" b="0" dirty="0" smtClean="0"/>
          </a:p>
          <a:p>
            <a:pPr marL="342900" lvl="1" indent="-342900">
              <a:lnSpc>
                <a:spcPts val="3200"/>
              </a:lnSpc>
              <a:spcBef>
                <a:spcPts val="0"/>
              </a:spcBef>
              <a:spcAft>
                <a:spcPts val="0"/>
              </a:spcAft>
              <a:buFont typeface="+mj-lt"/>
              <a:buAutoNum type="arabicParenR"/>
            </a:pPr>
            <a:r>
              <a:rPr lang="zh-CN" altLang="en-US" sz="1400" b="0" dirty="0" smtClean="0"/>
              <a:t>变更管理</a:t>
            </a:r>
            <a:endParaRPr lang="en-US" altLang="zh-CN" sz="1400" b="0" dirty="0" smtClean="0"/>
          </a:p>
          <a:p>
            <a:pPr marL="342900" lvl="1" indent="-342900">
              <a:lnSpc>
                <a:spcPts val="3200"/>
              </a:lnSpc>
              <a:spcBef>
                <a:spcPts val="0"/>
              </a:spcBef>
              <a:spcAft>
                <a:spcPts val="0"/>
              </a:spcAft>
              <a:buFont typeface="+mj-lt"/>
              <a:buAutoNum type="arabicParenR"/>
            </a:pPr>
            <a:r>
              <a:rPr lang="zh-CN" altLang="en-US" sz="1400" b="0" dirty="0" smtClean="0"/>
              <a:t>发</a:t>
            </a:r>
            <a:r>
              <a:rPr lang="zh-CN" altLang="en-US" sz="1400" b="0" dirty="0"/>
              <a:t>布管</a:t>
            </a:r>
            <a:r>
              <a:rPr lang="zh-CN" altLang="en-US" sz="1400" b="0" dirty="0" smtClean="0"/>
              <a:t>理</a:t>
            </a:r>
            <a:endParaRPr lang="en-US" altLang="zh-CN" sz="1400" b="0" dirty="0" smtClean="0"/>
          </a:p>
          <a:p>
            <a:pPr marL="342900" lvl="1" indent="-342900">
              <a:lnSpc>
                <a:spcPts val="3200"/>
              </a:lnSpc>
              <a:spcBef>
                <a:spcPts val="0"/>
              </a:spcBef>
              <a:spcAft>
                <a:spcPts val="0"/>
              </a:spcAft>
              <a:buFont typeface="+mj-lt"/>
              <a:buAutoNum type="arabicParenR"/>
            </a:pPr>
            <a:r>
              <a:rPr lang="zh-CN" altLang="en-US" sz="1400" b="0" dirty="0" smtClean="0"/>
              <a:t>安</a:t>
            </a:r>
            <a:r>
              <a:rPr lang="zh-CN" altLang="en-US" sz="1400" b="0" dirty="0"/>
              <a:t>全管</a:t>
            </a:r>
            <a:r>
              <a:rPr lang="zh-CN" altLang="en-US" sz="1400" b="0" dirty="0" smtClean="0"/>
              <a:t>理</a:t>
            </a:r>
            <a:endParaRPr lang="en-US" altLang="en-US" sz="1400" b="0" dirty="0"/>
          </a:p>
        </p:txBody>
      </p:sp>
      <p:sp>
        <p:nvSpPr>
          <p:cNvPr id="4" name="Text Placeholder 3"/>
          <p:cNvSpPr>
            <a:spLocks noGrp="1"/>
          </p:cNvSpPr>
          <p:nvPr>
            <p:ph type="body" sz="quarter" idx="11"/>
          </p:nvPr>
        </p:nvSpPr>
        <p:spPr/>
        <p:txBody>
          <a:bodyPr/>
          <a:lstStyle/>
          <a:p>
            <a:r>
              <a:rPr lang="en-US" altLang="zh-CN" dirty="0" smtClean="0"/>
              <a:t>ITSS</a:t>
            </a:r>
            <a:r>
              <a:rPr lang="zh-CN" altLang="en-US" dirty="0" smtClean="0"/>
              <a:t>对运维服务流程规范的要求</a:t>
            </a:r>
            <a:endParaRPr lang="en-US" dirty="0"/>
          </a:p>
        </p:txBody>
      </p:sp>
      <p:cxnSp>
        <p:nvCxnSpPr>
          <p:cNvPr id="28" name="Straight Connector 27"/>
          <p:cNvCxnSpPr/>
          <p:nvPr/>
        </p:nvCxnSpPr>
        <p:spPr>
          <a:xfrm>
            <a:off x="5400358" y="3960000"/>
            <a:ext cx="3600000" cy="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7200358" y="2160000"/>
            <a:ext cx="0" cy="360000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5400358" y="2159996"/>
            <a:ext cx="1800000" cy="1800004"/>
          </a:xfrm>
          <a:prstGeom prst="rect">
            <a:avLst/>
          </a:prstGeom>
          <a:solidFill>
            <a:schemeClr val="bg1"/>
          </a:solidFill>
          <a:ln w="0">
            <a:solidFill>
              <a:schemeClr val="bg1">
                <a:lumMod val="75000"/>
              </a:schemeClr>
            </a:solidFill>
            <a:miter lim="800000"/>
          </a:ln>
        </p:spPr>
        <p:txBody>
          <a:bodyPr lIns="180000" tIns="180000" rIns="180000" bIns="180000" anchor="t">
            <a:noAutofit/>
          </a:bodyPr>
          <a:lstStyle/>
          <a:p>
            <a:pPr algn="ctr"/>
            <a:r>
              <a:rPr lang="zh-CN" altLang="en-US" sz="1200" b="1" dirty="0" smtClean="0">
                <a:solidFill>
                  <a:srgbClr val="000000"/>
                </a:solidFill>
                <a:latin typeface="微软雅黑" panose="020B0503020204020204" pitchFamily="34" charset="-122"/>
                <a:ea typeface="微软雅黑" panose="020B0503020204020204" pitchFamily="34" charset="-122"/>
              </a:rPr>
              <a:t>人员</a:t>
            </a:r>
            <a:endParaRPr lang="en-US" altLang="zh-CN" sz="1200" b="1" dirty="0" smtClean="0">
              <a:solidFill>
                <a:srgbClr val="000000"/>
              </a:solidFill>
              <a:latin typeface="微软雅黑" panose="020B0503020204020204" pitchFamily="34" charset="-122"/>
              <a:ea typeface="微软雅黑" panose="020B0503020204020204" pitchFamily="34" charset="-122"/>
            </a:endParaRPr>
          </a:p>
          <a:p>
            <a:pPr algn="ctr"/>
            <a:endParaRPr lang="en-US" altLang="zh-CN" sz="1200" b="1" dirty="0" smtClean="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人</a:t>
            </a:r>
            <a:r>
              <a:rPr lang="zh-CN" altLang="en-US" sz="1050" dirty="0">
                <a:solidFill>
                  <a:srgbClr val="000000"/>
                </a:solidFill>
                <a:latin typeface="微软雅黑" panose="020B0503020204020204" pitchFamily="34" charset="-122"/>
                <a:ea typeface="微软雅黑" panose="020B0503020204020204" pitchFamily="34" charset="-122"/>
              </a:rPr>
              <a:t>员管理 </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岗</a:t>
            </a:r>
            <a:r>
              <a:rPr lang="zh-CN" altLang="en-US" sz="1050" dirty="0">
                <a:solidFill>
                  <a:srgbClr val="000000"/>
                </a:solidFill>
                <a:latin typeface="微软雅黑" panose="020B0503020204020204" pitchFamily="34" charset="-122"/>
                <a:ea typeface="微软雅黑" panose="020B0503020204020204" pitchFamily="34" charset="-122"/>
              </a:rPr>
              <a:t>位结构</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知</a:t>
            </a:r>
            <a:r>
              <a:rPr lang="zh-CN" altLang="en-US" sz="1050" dirty="0">
                <a:solidFill>
                  <a:srgbClr val="000000"/>
                </a:solidFill>
                <a:latin typeface="微软雅黑" panose="020B0503020204020204" pitchFamily="34" charset="-122"/>
                <a:ea typeface="微软雅黑" panose="020B0503020204020204" pitchFamily="34" charset="-122"/>
              </a:rPr>
              <a:t>识 技能 经验</a:t>
            </a:r>
            <a:endParaRPr lang="en-US" altLang="zh-CN" sz="1050" dirty="0">
              <a:solidFill>
                <a:srgbClr val="000000"/>
              </a:solidFill>
              <a:latin typeface="微软雅黑" panose="020B0503020204020204" pitchFamily="34" charset="-122"/>
              <a:ea typeface="微软雅黑" panose="020B0503020204020204" pitchFamily="34" charset="-122"/>
            </a:endParaRPr>
          </a:p>
        </p:txBody>
      </p:sp>
      <p:sp>
        <p:nvSpPr>
          <p:cNvPr id="32" name="Rectangle 31"/>
          <p:cNvSpPr/>
          <p:nvPr/>
        </p:nvSpPr>
        <p:spPr>
          <a:xfrm>
            <a:off x="7200358" y="2159998"/>
            <a:ext cx="1799762" cy="1800003"/>
          </a:xfrm>
          <a:prstGeom prst="rect">
            <a:avLst/>
          </a:prstGeom>
          <a:solidFill>
            <a:schemeClr val="bg1">
              <a:lumMod val="75000"/>
            </a:schemeClr>
          </a:solidFill>
          <a:ln w="0">
            <a:solidFill>
              <a:schemeClr val="bg1">
                <a:lumMod val="75000"/>
              </a:schemeClr>
            </a:solidFill>
            <a:miter lim="800000"/>
          </a:ln>
        </p:spPr>
        <p:txBody>
          <a:bodyPr lIns="180000" tIns="180000" rIns="180000" bIns="180000" anchor="t">
            <a:noAutofit/>
          </a:bodyPr>
          <a:lstStyle/>
          <a:p>
            <a:pPr algn="ctr"/>
            <a:r>
              <a:rPr lang="zh-CN" altLang="en-US" sz="1200" b="1" dirty="0" smtClean="0">
                <a:solidFill>
                  <a:srgbClr val="000000"/>
                </a:solidFill>
                <a:latin typeface="微软雅黑" panose="020B0503020204020204" pitchFamily="34" charset="-122"/>
                <a:ea typeface="微软雅黑" panose="020B0503020204020204" pitchFamily="34" charset="-122"/>
              </a:rPr>
              <a:t>过程</a:t>
            </a:r>
            <a:endParaRPr lang="en-US" altLang="zh-CN" sz="1200" b="1" dirty="0" smtClean="0">
              <a:solidFill>
                <a:srgbClr val="000000"/>
              </a:solidFill>
              <a:latin typeface="微软雅黑" panose="020B0503020204020204" pitchFamily="34" charset="-122"/>
              <a:ea typeface="微软雅黑" panose="020B0503020204020204" pitchFamily="34" charset="-122"/>
            </a:endParaRPr>
          </a:p>
          <a:p>
            <a:pPr algn="ctr"/>
            <a:endParaRPr lang="en-US" altLang="zh-CN" sz="1200" b="1" dirty="0" smtClean="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服</a:t>
            </a:r>
            <a:r>
              <a:rPr lang="zh-CN" altLang="en-US" sz="1050" dirty="0">
                <a:solidFill>
                  <a:srgbClr val="000000"/>
                </a:solidFill>
                <a:latin typeface="微软雅黑" panose="020B0503020204020204" pitchFamily="34" charset="-122"/>
                <a:ea typeface="微软雅黑" panose="020B0503020204020204" pitchFamily="34" charset="-122"/>
              </a:rPr>
              <a:t>务级</a:t>
            </a:r>
            <a:r>
              <a:rPr lang="zh-CN" altLang="en-US" sz="1050" dirty="0" smtClean="0">
                <a:solidFill>
                  <a:srgbClr val="000000"/>
                </a:solidFill>
                <a:latin typeface="微软雅黑" panose="020B0503020204020204" pitchFamily="34" charset="-122"/>
                <a:ea typeface="微软雅黑" panose="020B0503020204020204" pitchFamily="34" charset="-122"/>
              </a:rPr>
              <a:t>别 服</a:t>
            </a:r>
            <a:r>
              <a:rPr lang="zh-CN" altLang="en-US" sz="1050" dirty="0">
                <a:solidFill>
                  <a:srgbClr val="000000"/>
                </a:solidFill>
                <a:latin typeface="微软雅黑" panose="020B0503020204020204" pitchFamily="34" charset="-122"/>
                <a:ea typeface="微软雅黑" panose="020B0503020204020204" pitchFamily="34" charset="-122"/>
              </a:rPr>
              <a:t>务报</a:t>
            </a:r>
            <a:r>
              <a:rPr lang="zh-CN" altLang="en-US" sz="1050" dirty="0" smtClean="0">
                <a:solidFill>
                  <a:srgbClr val="000000"/>
                </a:solidFill>
                <a:latin typeface="微软雅黑" panose="020B0503020204020204" pitchFamily="34" charset="-122"/>
                <a:ea typeface="微软雅黑" panose="020B0503020204020204" pitchFamily="34" charset="-122"/>
              </a:rPr>
              <a:t>告</a:t>
            </a:r>
            <a:endParaRPr lang="en-US" altLang="zh-CN" sz="1050" dirty="0" smtClean="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事</a:t>
            </a:r>
            <a:r>
              <a:rPr lang="zh-CN" altLang="en-US" sz="1050" dirty="0">
                <a:solidFill>
                  <a:srgbClr val="000000"/>
                </a:solidFill>
                <a:latin typeface="微软雅黑" panose="020B0503020204020204" pitchFamily="34" charset="-122"/>
                <a:ea typeface="微软雅黑" panose="020B0503020204020204" pitchFamily="34" charset="-122"/>
              </a:rPr>
              <a:t>件管理 问题管</a:t>
            </a:r>
            <a:r>
              <a:rPr lang="zh-CN" altLang="en-US" sz="1050" dirty="0" smtClean="0">
                <a:solidFill>
                  <a:srgbClr val="000000"/>
                </a:solidFill>
                <a:latin typeface="微软雅黑" panose="020B0503020204020204" pitchFamily="34" charset="-122"/>
                <a:ea typeface="微软雅黑" panose="020B0503020204020204" pitchFamily="34" charset="-122"/>
              </a:rPr>
              <a:t>理</a:t>
            </a:r>
            <a:endParaRPr lang="en-US" altLang="zh-CN" sz="1050" dirty="0" smtClean="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配</a:t>
            </a:r>
            <a:r>
              <a:rPr lang="zh-CN" altLang="en-US" sz="1050" dirty="0">
                <a:solidFill>
                  <a:srgbClr val="000000"/>
                </a:solidFill>
                <a:latin typeface="微软雅黑" panose="020B0503020204020204" pitchFamily="34" charset="-122"/>
                <a:ea typeface="微软雅黑" panose="020B0503020204020204" pitchFamily="34" charset="-122"/>
              </a:rPr>
              <a:t>置管理 变更管</a:t>
            </a:r>
            <a:r>
              <a:rPr lang="zh-CN" altLang="en-US" sz="1050" dirty="0" smtClean="0">
                <a:solidFill>
                  <a:srgbClr val="000000"/>
                </a:solidFill>
                <a:latin typeface="微软雅黑" panose="020B0503020204020204" pitchFamily="34" charset="-122"/>
                <a:ea typeface="微软雅黑" panose="020B0503020204020204" pitchFamily="34" charset="-122"/>
              </a:rPr>
              <a:t>理</a:t>
            </a:r>
            <a:endParaRPr lang="en-US" altLang="zh-CN" sz="1050" dirty="0" smtClean="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发</a:t>
            </a:r>
            <a:r>
              <a:rPr lang="zh-CN" altLang="en-US" sz="1050" dirty="0">
                <a:solidFill>
                  <a:srgbClr val="000000"/>
                </a:solidFill>
                <a:latin typeface="微软雅黑" panose="020B0503020204020204" pitchFamily="34" charset="-122"/>
                <a:ea typeface="微软雅黑" panose="020B0503020204020204" pitchFamily="34" charset="-122"/>
              </a:rPr>
              <a:t>布管理 安全管理</a:t>
            </a:r>
            <a:endParaRPr lang="en-US" sz="1050" dirty="0">
              <a:solidFill>
                <a:srgbClr val="000000"/>
              </a:solidFill>
              <a:latin typeface="微软雅黑" panose="020B0503020204020204" pitchFamily="34" charset="-122"/>
              <a:ea typeface="微软雅黑" panose="020B0503020204020204" pitchFamily="34" charset="-122"/>
            </a:endParaRPr>
          </a:p>
        </p:txBody>
      </p:sp>
      <p:sp>
        <p:nvSpPr>
          <p:cNvPr id="33" name="Rectangle 32"/>
          <p:cNvSpPr/>
          <p:nvPr/>
        </p:nvSpPr>
        <p:spPr>
          <a:xfrm>
            <a:off x="5400120" y="3959998"/>
            <a:ext cx="1800000" cy="1799999"/>
          </a:xfrm>
          <a:prstGeom prst="rect">
            <a:avLst/>
          </a:prstGeom>
          <a:noFill/>
          <a:ln w="0">
            <a:solidFill>
              <a:schemeClr val="bg1">
                <a:lumMod val="75000"/>
              </a:schemeClr>
            </a:solidFill>
            <a:miter lim="800000"/>
          </a:ln>
        </p:spPr>
        <p:txBody>
          <a:bodyPr lIns="180000" tIns="180000" rIns="180000" bIns="180000" anchor="b">
            <a:noAutofit/>
          </a:bodyPr>
          <a:lstStyle/>
          <a:p>
            <a:pPr>
              <a:lnSpc>
                <a:spcPts val="2000"/>
              </a:lnSpc>
            </a:pPr>
            <a:r>
              <a:rPr lang="zh-CN" altLang="en-US" sz="1050" dirty="0">
                <a:solidFill>
                  <a:srgbClr val="000000"/>
                </a:solidFill>
                <a:latin typeface="微软雅黑" panose="020B0503020204020204" pitchFamily="34" charset="-122"/>
                <a:ea typeface="微软雅黑" panose="020B0503020204020204" pitchFamily="34" charset="-122"/>
              </a:rPr>
              <a:t>运行维护工具</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服</a:t>
            </a:r>
            <a:r>
              <a:rPr lang="zh-CN" altLang="en-US" sz="1050" dirty="0">
                <a:solidFill>
                  <a:srgbClr val="000000"/>
                </a:solidFill>
                <a:latin typeface="微软雅黑" panose="020B0503020204020204" pitchFamily="34" charset="-122"/>
                <a:ea typeface="微软雅黑" panose="020B0503020204020204" pitchFamily="34" charset="-122"/>
              </a:rPr>
              <a:t>务台</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备</a:t>
            </a:r>
            <a:r>
              <a:rPr lang="zh-CN" altLang="en-US" sz="1050" dirty="0">
                <a:solidFill>
                  <a:srgbClr val="000000"/>
                </a:solidFill>
                <a:latin typeface="微软雅黑" panose="020B0503020204020204" pitchFamily="34" charset="-122"/>
                <a:ea typeface="微软雅黑" panose="020B0503020204020204" pitchFamily="34" charset="-122"/>
              </a:rPr>
              <a:t>件库</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知</a:t>
            </a:r>
            <a:r>
              <a:rPr lang="zh-CN" altLang="en-US" sz="1050" dirty="0">
                <a:solidFill>
                  <a:srgbClr val="000000"/>
                </a:solidFill>
                <a:latin typeface="微软雅黑" panose="020B0503020204020204" pitchFamily="34" charset="-122"/>
                <a:ea typeface="微软雅黑" panose="020B0503020204020204" pitchFamily="34" charset="-122"/>
              </a:rPr>
              <a:t>识库</a:t>
            </a:r>
            <a:endParaRPr lang="en-US" altLang="zh-CN" sz="1050" dirty="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sz="1200" b="1" dirty="0">
              <a:solidFill>
                <a:srgbClr val="000000"/>
              </a:solidFill>
              <a:latin typeface="微软雅黑" panose="020B0503020204020204" pitchFamily="34" charset="-122"/>
              <a:ea typeface="微软雅黑" panose="020B0503020204020204" pitchFamily="34" charset="-122"/>
            </a:endParaRPr>
          </a:p>
          <a:p>
            <a:pPr algn="ctr"/>
            <a:r>
              <a:rPr lang="zh-CN" altLang="en-US" sz="1200" b="1" dirty="0">
                <a:solidFill>
                  <a:srgbClr val="000000"/>
                </a:solidFill>
                <a:latin typeface="微软雅黑" panose="020B0503020204020204" pitchFamily="34" charset="-122"/>
                <a:ea typeface="微软雅黑" panose="020B0503020204020204" pitchFamily="34" charset="-122"/>
              </a:rPr>
              <a:t>资</a:t>
            </a:r>
            <a:r>
              <a:rPr lang="zh-CN" altLang="en-US" sz="1200" b="1" dirty="0" smtClean="0">
                <a:solidFill>
                  <a:srgbClr val="000000"/>
                </a:solidFill>
                <a:latin typeface="微软雅黑" panose="020B0503020204020204" pitchFamily="34" charset="-122"/>
                <a:ea typeface="微软雅黑" panose="020B0503020204020204" pitchFamily="34" charset="-122"/>
              </a:rPr>
              <a:t>源</a:t>
            </a:r>
            <a:endParaRPr lang="zh-CN" altLang="en-US" sz="1200" b="1" dirty="0">
              <a:solidFill>
                <a:srgbClr val="000000"/>
              </a:solidFill>
              <a:latin typeface="微软雅黑" panose="020B0503020204020204" pitchFamily="34" charset="-122"/>
              <a:ea typeface="微软雅黑" panose="020B0503020204020204" pitchFamily="34" charset="-122"/>
            </a:endParaRPr>
          </a:p>
        </p:txBody>
      </p:sp>
      <p:sp>
        <p:nvSpPr>
          <p:cNvPr id="34" name="Rectangle 33"/>
          <p:cNvSpPr/>
          <p:nvPr/>
        </p:nvSpPr>
        <p:spPr>
          <a:xfrm>
            <a:off x="7200358" y="3959998"/>
            <a:ext cx="1799762" cy="1800000"/>
          </a:xfrm>
          <a:prstGeom prst="rect">
            <a:avLst/>
          </a:prstGeom>
          <a:noFill/>
          <a:ln w="0">
            <a:solidFill>
              <a:schemeClr val="bg1">
                <a:lumMod val="75000"/>
              </a:schemeClr>
            </a:solidFill>
            <a:miter lim="800000"/>
          </a:ln>
        </p:spPr>
        <p:txBody>
          <a:bodyPr lIns="180000" tIns="180000" rIns="180000" bIns="180000" anchor="b">
            <a:noAutofit/>
          </a:bodyPr>
          <a:lstStyle/>
          <a:p>
            <a:pPr algn="r">
              <a:lnSpc>
                <a:spcPts val="2000"/>
              </a:lnSpc>
            </a:pPr>
            <a:r>
              <a:rPr lang="zh-CN" altLang="en-US" sz="1050" dirty="0">
                <a:solidFill>
                  <a:srgbClr val="000000"/>
                </a:solidFill>
                <a:latin typeface="微软雅黑" panose="020B0503020204020204" pitchFamily="34" charset="-122"/>
                <a:ea typeface="微软雅黑" panose="020B0503020204020204" pitchFamily="34" charset="-122"/>
              </a:rPr>
              <a:t>研发</a:t>
            </a:r>
            <a:endParaRPr lang="en-US" altLang="zh-CN" sz="1050" dirty="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发</a:t>
            </a:r>
            <a:r>
              <a:rPr lang="zh-CN" altLang="en-US" sz="1050" dirty="0">
                <a:solidFill>
                  <a:srgbClr val="000000"/>
                </a:solidFill>
                <a:latin typeface="微软雅黑" panose="020B0503020204020204" pitchFamily="34" charset="-122"/>
                <a:ea typeface="微软雅黑" panose="020B0503020204020204" pitchFamily="34" charset="-122"/>
              </a:rPr>
              <a:t>现问题</a:t>
            </a:r>
            <a:endParaRPr lang="en-US" altLang="zh-CN" sz="1050" dirty="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解</a:t>
            </a:r>
            <a:r>
              <a:rPr lang="zh-CN" altLang="en-US" sz="1050" dirty="0">
                <a:solidFill>
                  <a:srgbClr val="000000"/>
                </a:solidFill>
                <a:latin typeface="微软雅黑" panose="020B0503020204020204" pitchFamily="34" charset="-122"/>
                <a:ea typeface="微软雅黑" panose="020B0503020204020204" pitchFamily="34" charset="-122"/>
              </a:rPr>
              <a:t>决问题</a:t>
            </a:r>
            <a:endParaRPr lang="en-US" altLang="zh-CN" sz="1050" dirty="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sz="1200" b="1" dirty="0">
              <a:solidFill>
                <a:srgbClr val="000000"/>
              </a:solidFill>
              <a:latin typeface="微软雅黑" panose="020B0503020204020204" pitchFamily="34" charset="-122"/>
              <a:ea typeface="微软雅黑" panose="020B0503020204020204" pitchFamily="34" charset="-122"/>
            </a:endParaRPr>
          </a:p>
          <a:p>
            <a:pPr algn="ctr"/>
            <a:r>
              <a:rPr lang="zh-CN" altLang="en-US" sz="1200" b="1" dirty="0" smtClean="0">
                <a:solidFill>
                  <a:srgbClr val="000000"/>
                </a:solidFill>
                <a:latin typeface="微软雅黑" panose="020B0503020204020204" pitchFamily="34" charset="-122"/>
                <a:ea typeface="微软雅黑" panose="020B0503020204020204" pitchFamily="34" charset="-122"/>
              </a:rPr>
              <a:t>技术</a:t>
            </a:r>
            <a:endParaRPr lang="en-US" sz="1200" b="1" dirty="0">
              <a:solidFill>
                <a:srgbClr val="000000"/>
              </a:solidFill>
              <a:latin typeface="微软雅黑" panose="020B0503020204020204" pitchFamily="34" charset="-122"/>
              <a:ea typeface="微软雅黑" panose="020B0503020204020204" pitchFamily="34" charset="-122"/>
            </a:endParaRPr>
          </a:p>
        </p:txBody>
      </p:sp>
      <p:cxnSp>
        <p:nvCxnSpPr>
          <p:cNvPr id="35" name="Straight Connector 34"/>
          <p:cNvCxnSpPr/>
          <p:nvPr/>
        </p:nvCxnSpPr>
        <p:spPr>
          <a:xfrm flipV="1">
            <a:off x="5040358" y="2160000"/>
            <a:ext cx="0" cy="1440000"/>
          </a:xfrm>
          <a:prstGeom prst="line">
            <a:avLst/>
          </a:prstGeom>
          <a:ln w="0">
            <a:solidFill>
              <a:schemeClr val="tx1"/>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H="1">
            <a:off x="5400358" y="1800000"/>
            <a:ext cx="1440000" cy="0"/>
          </a:xfrm>
          <a:prstGeom prst="line">
            <a:avLst/>
          </a:prstGeom>
          <a:ln w="0">
            <a:solidFill>
              <a:schemeClr val="tx1"/>
            </a:solidFill>
            <a:prstDash val="dash"/>
            <a:head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7560358" y="1800000"/>
            <a:ext cx="1440000" cy="0"/>
          </a:xfrm>
          <a:prstGeom prst="line">
            <a:avLst/>
          </a:prstGeom>
          <a:ln w="0">
            <a:solidFill>
              <a:schemeClr val="tx1"/>
            </a:solidFill>
            <a:prstDash val="dash"/>
            <a:headEnd type="none"/>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V="1">
            <a:off x="9360359" y="2160000"/>
            <a:ext cx="0" cy="1440000"/>
          </a:xfrm>
          <a:prstGeom prst="line">
            <a:avLst/>
          </a:prstGeom>
          <a:ln w="0">
            <a:solidFill>
              <a:schemeClr val="tx1"/>
            </a:solidFill>
            <a:prstDash val="dash"/>
            <a:headEnd type="stealth"/>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V="1">
            <a:off x="5040358" y="4320000"/>
            <a:ext cx="0" cy="1440000"/>
          </a:xfrm>
          <a:prstGeom prst="line">
            <a:avLst/>
          </a:prstGeom>
          <a:ln w="0">
            <a:solidFill>
              <a:schemeClr val="tx1"/>
            </a:solidFill>
            <a:prstDash val="dash"/>
            <a:headEnd type="none"/>
            <a:tailEnd type="stealth"/>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V="1">
            <a:off x="9360359" y="4320000"/>
            <a:ext cx="0" cy="1440000"/>
          </a:xfrm>
          <a:prstGeom prst="line">
            <a:avLst/>
          </a:prstGeom>
          <a:ln w="0">
            <a:solidFill>
              <a:schemeClr val="tx1"/>
            </a:solidFill>
            <a:prstDash val="dash"/>
            <a:head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H="1">
            <a:off x="5400358" y="6120000"/>
            <a:ext cx="1440000" cy="0"/>
          </a:xfrm>
          <a:prstGeom prst="line">
            <a:avLst/>
          </a:prstGeom>
          <a:ln w="0">
            <a:solidFill>
              <a:schemeClr val="tx1"/>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7560358" y="6120000"/>
            <a:ext cx="1440000" cy="0"/>
          </a:xfrm>
          <a:prstGeom prst="line">
            <a:avLst/>
          </a:prstGeom>
          <a:ln w="0">
            <a:solidFill>
              <a:schemeClr val="tx1"/>
            </a:solidFill>
            <a:prstDash val="dash"/>
            <a:headEnd type="none"/>
            <a:tailEnd type="stealth"/>
          </a:ln>
        </p:spPr>
        <p:style>
          <a:lnRef idx="1">
            <a:schemeClr val="accent1"/>
          </a:lnRef>
          <a:fillRef idx="0">
            <a:schemeClr val="accent1"/>
          </a:fillRef>
          <a:effectRef idx="0">
            <a:schemeClr val="accent1"/>
          </a:effectRef>
          <a:fontRef idx="minor">
            <a:schemeClr val="tx1"/>
          </a:fontRef>
        </p:style>
      </p:cxnSp>
      <p:sp>
        <p:nvSpPr>
          <p:cNvPr id="43" name="Rectangle 42"/>
          <p:cNvSpPr/>
          <p:nvPr/>
        </p:nvSpPr>
        <p:spPr>
          <a:xfrm>
            <a:off x="9000120" y="3599996"/>
            <a:ext cx="719761"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微软雅黑" panose="020B0503020204020204" pitchFamily="34" charset="-122"/>
                <a:ea typeface="微软雅黑" panose="020B0503020204020204" pitchFamily="34" charset="-122"/>
              </a:rPr>
              <a:t>实施</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44" name="Rectangle 43"/>
          <p:cNvSpPr/>
          <p:nvPr/>
        </p:nvSpPr>
        <p:spPr>
          <a:xfrm>
            <a:off x="6840240" y="5759997"/>
            <a:ext cx="719761"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微软雅黑" panose="020B0503020204020204" pitchFamily="34" charset="-122"/>
                <a:ea typeface="微软雅黑" panose="020B0503020204020204" pitchFamily="34" charset="-122"/>
              </a:rPr>
              <a:t>检查</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45" name="Rectangle 44"/>
          <p:cNvSpPr/>
          <p:nvPr/>
        </p:nvSpPr>
        <p:spPr>
          <a:xfrm>
            <a:off x="4680597" y="3599995"/>
            <a:ext cx="719761"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微软雅黑" panose="020B0503020204020204" pitchFamily="34" charset="-122"/>
                <a:ea typeface="微软雅黑" panose="020B0503020204020204" pitchFamily="34" charset="-122"/>
              </a:rPr>
              <a:t>改进</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46" name="Arc 45"/>
          <p:cNvSpPr/>
          <p:nvPr/>
        </p:nvSpPr>
        <p:spPr>
          <a:xfrm>
            <a:off x="8640358" y="5759989"/>
            <a:ext cx="720080" cy="720000"/>
          </a:xfrm>
          <a:prstGeom prst="arc">
            <a:avLst/>
          </a:prstGeom>
          <a:ln w="0">
            <a:solidFill>
              <a:schemeClr val="tx1"/>
            </a:solidFill>
            <a:prstDash val="dash"/>
            <a:headEnd type="none"/>
          </a:ln>
          <a:scene3d>
            <a:camera prst="orthographicFront">
              <a:rot lat="0" lon="0" rev="16200000"/>
            </a:camera>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Arc 46"/>
          <p:cNvSpPr/>
          <p:nvPr/>
        </p:nvSpPr>
        <p:spPr>
          <a:xfrm>
            <a:off x="4680000" y="1800000"/>
            <a:ext cx="720080" cy="720000"/>
          </a:xfrm>
          <a:prstGeom prst="arc">
            <a:avLst/>
          </a:prstGeom>
          <a:ln w="0">
            <a:solidFill>
              <a:schemeClr val="tx1"/>
            </a:solidFill>
            <a:prstDash val="dash"/>
            <a:headEnd type="none"/>
          </a:ln>
          <a:scene3d>
            <a:camera prst="orthographicFront">
              <a:rot lat="0" lon="0" rev="5400000"/>
            </a:camera>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Arc 47"/>
          <p:cNvSpPr/>
          <p:nvPr/>
        </p:nvSpPr>
        <p:spPr>
          <a:xfrm>
            <a:off x="4680358" y="5759989"/>
            <a:ext cx="720080" cy="720000"/>
          </a:xfrm>
          <a:prstGeom prst="arc">
            <a:avLst/>
          </a:prstGeom>
          <a:ln w="0">
            <a:solidFill>
              <a:schemeClr val="tx1"/>
            </a:solidFill>
            <a:prstDash val="dash"/>
            <a:headEnd type="none"/>
          </a:ln>
          <a:scene3d>
            <a:camera prst="orthographicFront">
              <a:rot lat="0" lon="0" rev="10800000"/>
            </a:camera>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Arc 48"/>
          <p:cNvSpPr/>
          <p:nvPr/>
        </p:nvSpPr>
        <p:spPr>
          <a:xfrm>
            <a:off x="8640358" y="1800000"/>
            <a:ext cx="720080" cy="720000"/>
          </a:xfrm>
          <a:prstGeom prst="arc">
            <a:avLst/>
          </a:prstGeom>
          <a:ln w="0">
            <a:solidFill>
              <a:schemeClr val="tx1"/>
            </a:solidFill>
            <a:prstDash val="dash"/>
            <a:head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Rectangle 50"/>
          <p:cNvSpPr/>
          <p:nvPr/>
        </p:nvSpPr>
        <p:spPr>
          <a:xfrm>
            <a:off x="6840040" y="1439990"/>
            <a:ext cx="719761"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tx1"/>
                </a:solidFill>
                <a:latin typeface="微软雅黑" panose="020B0503020204020204" pitchFamily="34" charset="-122"/>
                <a:ea typeface="微软雅黑" panose="020B0503020204020204" pitchFamily="34" charset="-122"/>
              </a:rPr>
              <a:t>策划</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30" name="Flowchart: Connector 29"/>
          <p:cNvSpPr/>
          <p:nvPr/>
        </p:nvSpPr>
        <p:spPr>
          <a:xfrm>
            <a:off x="6660518" y="3420000"/>
            <a:ext cx="1080000" cy="1080000"/>
          </a:xfrm>
          <a:prstGeom prst="flowChartConnector">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1400" b="1" dirty="0" smtClean="0">
                <a:solidFill>
                  <a:srgbClr val="000000"/>
                </a:solidFill>
                <a:latin typeface="微软雅黑" panose="020B0503020204020204" pitchFamily="34" charset="-122"/>
                <a:ea typeface="微软雅黑" panose="020B0503020204020204" pitchFamily="34" charset="-122"/>
              </a:rPr>
              <a:t>关键</a:t>
            </a:r>
            <a:endParaRPr lang="en-US" altLang="zh-CN" sz="1400" b="1" dirty="0" smtClean="0">
              <a:solidFill>
                <a:srgbClr val="000000"/>
              </a:solidFill>
              <a:latin typeface="微软雅黑" panose="020B0503020204020204" pitchFamily="34" charset="-122"/>
              <a:ea typeface="微软雅黑" panose="020B0503020204020204" pitchFamily="34" charset="-122"/>
            </a:endParaRPr>
          </a:p>
          <a:p>
            <a:pPr algn="ctr"/>
            <a:r>
              <a:rPr lang="zh-CN" altLang="en-US" sz="1400" b="1" dirty="0" smtClean="0">
                <a:solidFill>
                  <a:srgbClr val="000000"/>
                </a:solidFill>
                <a:latin typeface="微软雅黑" panose="020B0503020204020204" pitchFamily="34" charset="-122"/>
                <a:ea typeface="微软雅黑" panose="020B0503020204020204" pitchFamily="34" charset="-122"/>
              </a:rPr>
              <a:t>指标</a:t>
            </a:r>
            <a:endParaRPr lang="en-US" sz="14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1. </a:t>
            </a:r>
            <a:r>
              <a:rPr lang="zh-CN" altLang="en-US" dirty="0"/>
              <a:t>以日常运维工作场景为中心，制定运维服务流程规范及工作指南</a:t>
            </a:r>
            <a:endParaRPr lang="en-US" sz="1800" dirty="0"/>
          </a:p>
        </p:txBody>
      </p:sp>
      <p:sp>
        <p:nvSpPr>
          <p:cNvPr id="4" name="Text Placeholder 3"/>
          <p:cNvSpPr>
            <a:spLocks noGrp="1"/>
          </p:cNvSpPr>
          <p:nvPr>
            <p:ph type="body" sz="quarter" idx="11"/>
          </p:nvPr>
        </p:nvSpPr>
        <p:spPr>
          <a:prstGeom prst="rect">
            <a:avLst/>
          </a:prstGeom>
        </p:spPr>
        <p:txBody>
          <a:bodyPr/>
          <a:lstStyle/>
          <a:p>
            <a:r>
              <a:rPr lang="zh-CN" altLang="en-US" dirty="0" smtClean="0"/>
              <a:t>从日常工作场景出发， 建立</a:t>
            </a:r>
            <a:r>
              <a:rPr lang="en-US" altLang="zh-CN" dirty="0" smtClean="0"/>
              <a:t>6</a:t>
            </a:r>
            <a:r>
              <a:rPr lang="zh-CN" altLang="en-US" dirty="0" smtClean="0"/>
              <a:t>个领域的运维管理规章制度</a:t>
            </a:r>
            <a:endParaRPr lang="en-US" dirty="0"/>
          </a:p>
        </p:txBody>
      </p:sp>
      <p:sp>
        <p:nvSpPr>
          <p:cNvPr id="6" name="Rectangle 2"/>
          <p:cNvSpPr>
            <a:spLocks noChangeArrowheads="1"/>
          </p:cNvSpPr>
          <p:nvPr/>
        </p:nvSpPr>
        <p:spPr bwMode="auto">
          <a:xfrm>
            <a:off x="0" y="0"/>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en-US"/>
          </a:p>
        </p:txBody>
      </p:sp>
      <p:graphicFrame>
        <p:nvGraphicFramePr>
          <p:cNvPr id="7" name="Object 6"/>
          <p:cNvGraphicFramePr/>
          <p:nvPr/>
        </p:nvGraphicFramePr>
        <p:xfrm>
          <a:off x="540000" y="1080000"/>
          <a:ext cx="8640000" cy="5040000"/>
        </p:xfrm>
        <a:graphic>
          <a:graphicData uri="http://schemas.openxmlformats.org/presentationml/2006/ole">
            <mc:AlternateContent xmlns:mc="http://schemas.openxmlformats.org/markup-compatibility/2006">
              <mc:Choice xmlns:v="urn:schemas-microsoft-com:vml" Requires="v">
                <p:oleObj spid="_x0000_s1039" name="Visio" r:id="rId1" imgW="4373880" imgH="2734310" progId="Visio.Drawing.15">
                  <p:embed/>
                </p:oleObj>
              </mc:Choice>
              <mc:Fallback>
                <p:oleObj name="Visio" r:id="rId1" imgW="4373880" imgH="2734310" progId="Visio.Drawing.15">
                  <p:embed/>
                  <p:pic>
                    <p:nvPicPr>
                      <p:cNvPr id="0" name="Object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000" y="1080000"/>
                        <a:ext cx="8640000" cy="5040000"/>
                      </a:xfrm>
                      <a:prstGeom prst="rect">
                        <a:avLst/>
                      </a:prstGeom>
                      <a:noFill/>
                    </p:spPr>
                  </p:pic>
                </p:oleObj>
              </mc:Fallback>
            </mc:AlternateContent>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1">
              <a:spcBef>
                <a:spcPts val="0"/>
              </a:spcBef>
            </a:pPr>
            <a:r>
              <a:rPr lang="en-US" altLang="zh-CN" sz="1800" b="1" dirty="0" smtClean="0">
                <a:solidFill>
                  <a:schemeClr val="bg1"/>
                </a:solidFill>
                <a:latin typeface="微软雅黑" panose="020B0503020204020204" pitchFamily="34" charset="-122"/>
                <a:ea typeface="微软雅黑" panose="020B0503020204020204" pitchFamily="34" charset="-122"/>
              </a:rPr>
              <a:t>1. </a:t>
            </a:r>
            <a:r>
              <a:rPr lang="zh-CN" altLang="en-US" sz="1800" b="1" dirty="0">
                <a:solidFill>
                  <a:schemeClr val="bg1"/>
                </a:solidFill>
                <a:latin typeface="微软雅黑" panose="020B0503020204020204" pitchFamily="34" charset="-122"/>
                <a:ea typeface="微软雅黑" panose="020B0503020204020204" pitchFamily="34" charset="-122"/>
              </a:rPr>
              <a:t>以日常运维工作场景为中心，制定运维服务流程规范及工作指南</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 name="Text Placeholder 2"/>
          <p:cNvSpPr>
            <a:spLocks noGrp="1"/>
          </p:cNvSpPr>
          <p:nvPr>
            <p:ph type="body" sz="quarter" idx="11"/>
          </p:nvPr>
        </p:nvSpPr>
        <p:spPr/>
        <p:txBody>
          <a:bodyPr/>
          <a:lstStyle/>
          <a:p>
            <a:r>
              <a:rPr lang="zh-CN" altLang="en-US" dirty="0" smtClean="0"/>
              <a:t>在中国核电层面制定流程制度及审计测量标准，在个成员单位层面制定工作指南与操作细则</a:t>
            </a:r>
            <a:endParaRPr lang="en-US" dirty="0"/>
          </a:p>
        </p:txBody>
      </p:sp>
      <p:sp>
        <p:nvSpPr>
          <p:cNvPr id="8" name="Rectangle 7"/>
          <p:cNvSpPr/>
          <p:nvPr/>
        </p:nvSpPr>
        <p:spPr bwMode="auto">
          <a:xfrm>
            <a:off x="1710000" y="1440000"/>
            <a:ext cx="1620000" cy="1260000"/>
          </a:xfrm>
          <a:prstGeom prst="rect">
            <a:avLst/>
          </a:prstGeom>
          <a:noFill/>
          <a:ln w="12700">
            <a:solidFill>
              <a:srgbClr val="808080"/>
            </a:solidFill>
            <a:miter lim="800000"/>
          </a:ln>
          <a:extLst>
            <a:ext uri="{909E8E84-426E-40DD-AFC4-6F175D3DCCD1}">
              <a14:hiddenFill xmlns:a14="http://schemas.microsoft.com/office/drawing/2010/main">
                <a:solidFill>
                  <a:srgbClr val="FFFFFF"/>
                </a:solidFill>
              </a14:hiddenFill>
            </a:ext>
          </a:extLst>
        </p:spPr>
        <p:txBody>
          <a:bodyPr wrap="none" rtlCol="0" anchor="ctr"/>
          <a:lstStyle/>
          <a:p>
            <a:pPr algn="ctr">
              <a:lnSpc>
                <a:spcPct val="150000"/>
              </a:lnSpc>
            </a:pPr>
            <a:r>
              <a:rPr lang="zh-CN" altLang="en-US" sz="1600" b="1" dirty="0">
                <a:solidFill>
                  <a:srgbClr val="000000"/>
                </a:solidFill>
                <a:latin typeface="微软雅黑" panose="020B0503020204020204" pitchFamily="34" charset="-122"/>
                <a:ea typeface="微软雅黑" panose="020B0503020204020204" pitchFamily="34" charset="-122"/>
              </a:rPr>
              <a:t>做什么</a:t>
            </a:r>
            <a:endParaRPr lang="en-US" sz="1600" b="1" dirty="0">
              <a:solidFill>
                <a:srgbClr val="000000"/>
              </a:solidFill>
              <a:latin typeface="微软雅黑" panose="020B0503020204020204" pitchFamily="34" charset="-122"/>
              <a:ea typeface="微软雅黑" panose="020B0503020204020204" pitchFamily="34" charset="-122"/>
            </a:endParaRPr>
          </a:p>
        </p:txBody>
      </p:sp>
      <p:sp>
        <p:nvSpPr>
          <p:cNvPr id="17" name="Rectangle 16"/>
          <p:cNvSpPr/>
          <p:nvPr/>
        </p:nvSpPr>
        <p:spPr bwMode="auto">
          <a:xfrm>
            <a:off x="1710000" y="4680000"/>
            <a:ext cx="1620000" cy="1260000"/>
          </a:xfrm>
          <a:prstGeom prst="rect">
            <a:avLst/>
          </a:prstGeom>
          <a:noFill/>
          <a:ln w="12700">
            <a:solidFill>
              <a:srgbClr val="808080"/>
            </a:solidFill>
            <a:miter lim="800000"/>
          </a:ln>
          <a:extLst>
            <a:ext uri="{909E8E84-426E-40DD-AFC4-6F175D3DCCD1}">
              <a14:hiddenFill xmlns:a14="http://schemas.microsoft.com/office/drawing/2010/main">
                <a:solidFill>
                  <a:srgbClr val="FFFFFF"/>
                </a:solidFill>
              </a14:hiddenFill>
            </a:ext>
          </a:extLst>
        </p:spPr>
        <p:txBody>
          <a:bodyPr wrap="none" rtlCol="0" anchor="ctr"/>
          <a:lstStyle/>
          <a:p>
            <a:pPr algn="ctr">
              <a:lnSpc>
                <a:spcPct val="150000"/>
              </a:lnSpc>
            </a:pPr>
            <a:r>
              <a:rPr lang="zh-CN" altLang="en-US" sz="1600" b="1" dirty="0">
                <a:solidFill>
                  <a:srgbClr val="000000"/>
                </a:solidFill>
                <a:latin typeface="微软雅黑" panose="020B0503020204020204" pitchFamily="34" charset="-122"/>
                <a:ea typeface="微软雅黑" panose="020B0503020204020204" pitchFamily="34" charset="-122"/>
              </a:rPr>
              <a:t>做得怎么样</a:t>
            </a:r>
            <a:endParaRPr lang="en-US" sz="1600" b="1" dirty="0">
              <a:solidFill>
                <a:srgbClr val="000000"/>
              </a:solidFill>
              <a:latin typeface="微软雅黑" panose="020B0503020204020204" pitchFamily="34" charset="-122"/>
              <a:ea typeface="微软雅黑" panose="020B0503020204020204" pitchFamily="34" charset="-122"/>
            </a:endParaRPr>
          </a:p>
        </p:txBody>
      </p:sp>
      <p:sp>
        <p:nvSpPr>
          <p:cNvPr id="18" name="Rectangle 17"/>
          <p:cNvSpPr/>
          <p:nvPr/>
        </p:nvSpPr>
        <p:spPr bwMode="auto">
          <a:xfrm>
            <a:off x="3510000" y="1440000"/>
            <a:ext cx="1620000" cy="1260000"/>
          </a:xfrm>
          <a:prstGeom prst="rect">
            <a:avLst/>
          </a:prstGeom>
          <a:noFill/>
          <a:ln w="12700">
            <a:solidFill>
              <a:srgbClr val="808080"/>
            </a:solidFill>
            <a:miter lim="800000"/>
          </a:ln>
          <a:extLst>
            <a:ext uri="{909E8E84-426E-40DD-AFC4-6F175D3DCCD1}">
              <a14:hiddenFill xmlns:a14="http://schemas.microsoft.com/office/drawing/2010/main">
                <a:solidFill>
                  <a:srgbClr val="FFFFFF"/>
                </a:solidFill>
              </a14:hiddenFill>
            </a:ext>
          </a:extLst>
        </p:spPr>
        <p:txBody>
          <a:bodyPr wrap="none" rtlCol="0" anchor="ctr"/>
          <a:lstStyle/>
          <a:p>
            <a:pPr algn="ctr">
              <a:lnSpc>
                <a:spcPct val="150000"/>
              </a:lnSpc>
            </a:pPr>
            <a:r>
              <a:rPr lang="zh-CN" altLang="en-US" sz="1400" b="1" dirty="0">
                <a:solidFill>
                  <a:srgbClr val="000000"/>
                </a:solidFill>
                <a:latin typeface="微软雅黑" panose="020B0503020204020204" pitchFamily="34" charset="-122"/>
                <a:ea typeface="微软雅黑" panose="020B0503020204020204" pitchFamily="34" charset="-122"/>
              </a:rPr>
              <a:t>管</a:t>
            </a:r>
            <a:r>
              <a:rPr lang="zh-CN" altLang="en-US" sz="1400" b="1" dirty="0" smtClean="0">
                <a:solidFill>
                  <a:srgbClr val="000000"/>
                </a:solidFill>
                <a:latin typeface="微软雅黑" panose="020B0503020204020204" pitchFamily="34" charset="-122"/>
                <a:ea typeface="微软雅黑" panose="020B0503020204020204" pitchFamily="34" charset="-122"/>
              </a:rPr>
              <a:t>理制度</a:t>
            </a:r>
            <a:endParaRPr lang="en-US" altLang="zh-CN" sz="1400" b="1" dirty="0" smtClean="0">
              <a:solidFill>
                <a:srgbClr val="000000"/>
              </a:solidFill>
              <a:latin typeface="微软雅黑" panose="020B0503020204020204" pitchFamily="34" charset="-122"/>
              <a:ea typeface="微软雅黑" panose="020B0503020204020204" pitchFamily="34" charset="-122"/>
            </a:endParaRPr>
          </a:p>
          <a:p>
            <a:pPr algn="ctr">
              <a:lnSpc>
                <a:spcPct val="150000"/>
              </a:lnSpc>
            </a:pPr>
            <a:r>
              <a:rPr lang="zh-CN" altLang="en-US" sz="1400" b="1" dirty="0" smtClean="0">
                <a:solidFill>
                  <a:srgbClr val="000000"/>
                </a:solidFill>
                <a:latin typeface="微软雅黑" panose="020B0503020204020204" pitchFamily="34" charset="-122"/>
                <a:ea typeface="微软雅黑" panose="020B0503020204020204" pitchFamily="34" charset="-122"/>
              </a:rPr>
              <a:t>管</a:t>
            </a:r>
            <a:r>
              <a:rPr lang="zh-CN" altLang="en-US" sz="1400" b="1" dirty="0">
                <a:solidFill>
                  <a:srgbClr val="000000"/>
                </a:solidFill>
                <a:latin typeface="微软雅黑" panose="020B0503020204020204" pitchFamily="34" charset="-122"/>
                <a:ea typeface="微软雅黑" panose="020B0503020204020204" pitchFamily="34" charset="-122"/>
              </a:rPr>
              <a:t>理流</a:t>
            </a:r>
            <a:r>
              <a:rPr lang="zh-CN" altLang="en-US" sz="1400" b="1" dirty="0" smtClean="0">
                <a:solidFill>
                  <a:srgbClr val="000000"/>
                </a:solidFill>
                <a:latin typeface="微软雅黑" panose="020B0503020204020204" pitchFamily="34" charset="-122"/>
                <a:ea typeface="微软雅黑" panose="020B0503020204020204" pitchFamily="34" charset="-122"/>
              </a:rPr>
              <a:t>程</a:t>
            </a:r>
            <a:endParaRPr lang="en-US" sz="1400" b="1" dirty="0">
              <a:solidFill>
                <a:srgbClr val="000000"/>
              </a:solidFill>
              <a:latin typeface="微软雅黑" panose="020B0503020204020204" pitchFamily="34" charset="-122"/>
              <a:ea typeface="微软雅黑" panose="020B0503020204020204" pitchFamily="34" charset="-122"/>
            </a:endParaRPr>
          </a:p>
        </p:txBody>
      </p:sp>
      <p:sp>
        <p:nvSpPr>
          <p:cNvPr id="21" name="Rectangle 20"/>
          <p:cNvSpPr/>
          <p:nvPr/>
        </p:nvSpPr>
        <p:spPr bwMode="auto">
          <a:xfrm>
            <a:off x="5310000" y="1440000"/>
            <a:ext cx="1620000" cy="1260000"/>
          </a:xfrm>
          <a:prstGeom prst="rect">
            <a:avLst/>
          </a:prstGeom>
          <a:noFill/>
          <a:ln w="12700">
            <a:solidFill>
              <a:srgbClr val="808080"/>
            </a:solidFill>
            <a:miter lim="800000"/>
          </a:ln>
          <a:extLst>
            <a:ext uri="{909E8E84-426E-40DD-AFC4-6F175D3DCCD1}">
              <a14:hiddenFill xmlns:a14="http://schemas.microsoft.com/office/drawing/2010/main">
                <a:solidFill>
                  <a:srgbClr val="FFFFFF"/>
                </a:solidFill>
              </a14:hiddenFill>
            </a:ext>
          </a:extLst>
        </p:spPr>
        <p:txBody>
          <a:bodyPr wrap="none" rtlCol="0" anchor="ctr"/>
          <a:lstStyle/>
          <a:p>
            <a:pPr algn="ctr">
              <a:lnSpc>
                <a:spcPct val="150000"/>
              </a:lnSpc>
            </a:pPr>
            <a:r>
              <a:rPr lang="zh-CN" altLang="en-US" sz="1400" b="1" dirty="0">
                <a:solidFill>
                  <a:srgbClr val="000000"/>
                </a:solidFill>
                <a:latin typeface="微软雅黑" panose="020B0503020204020204" pitchFamily="34" charset="-122"/>
                <a:ea typeface="微软雅黑" panose="020B0503020204020204" pitchFamily="34" charset="-122"/>
              </a:rPr>
              <a:t>指</a:t>
            </a:r>
            <a:r>
              <a:rPr lang="zh-CN" altLang="en-US" sz="1400" b="1" dirty="0" smtClean="0">
                <a:solidFill>
                  <a:srgbClr val="000000"/>
                </a:solidFill>
                <a:latin typeface="微软雅黑" panose="020B0503020204020204" pitchFamily="34" charset="-122"/>
                <a:ea typeface="微软雅黑" panose="020B0503020204020204" pitchFamily="34" charset="-122"/>
              </a:rPr>
              <a:t>令性为主</a:t>
            </a:r>
            <a:endParaRPr lang="en-US" sz="1400" b="1" dirty="0">
              <a:solidFill>
                <a:srgbClr val="000000"/>
              </a:solidFill>
              <a:latin typeface="微软雅黑" panose="020B0503020204020204" pitchFamily="34" charset="-122"/>
              <a:ea typeface="微软雅黑" panose="020B0503020204020204" pitchFamily="34" charset="-122"/>
            </a:endParaRPr>
          </a:p>
        </p:txBody>
      </p:sp>
      <p:sp>
        <p:nvSpPr>
          <p:cNvPr id="10" name="Rectangle 9"/>
          <p:cNvSpPr/>
          <p:nvPr/>
        </p:nvSpPr>
        <p:spPr bwMode="auto">
          <a:xfrm>
            <a:off x="1710000" y="3060000"/>
            <a:ext cx="1620000" cy="1260000"/>
          </a:xfrm>
          <a:prstGeom prst="rect">
            <a:avLst/>
          </a:prstGeom>
          <a:noFill/>
          <a:ln w="12700">
            <a:solidFill>
              <a:srgbClr val="808080"/>
            </a:solidFill>
            <a:miter lim="800000"/>
          </a:ln>
          <a:extLst>
            <a:ext uri="{909E8E84-426E-40DD-AFC4-6F175D3DCCD1}">
              <a14:hiddenFill xmlns:a14="http://schemas.microsoft.com/office/drawing/2010/main">
                <a:solidFill>
                  <a:srgbClr val="FFFFFF"/>
                </a:solidFill>
              </a14:hiddenFill>
            </a:ext>
          </a:extLst>
        </p:spPr>
        <p:txBody>
          <a:bodyPr wrap="none" rtlCol="0" anchor="ctr"/>
          <a:lstStyle/>
          <a:p>
            <a:pPr algn="ctr">
              <a:lnSpc>
                <a:spcPct val="150000"/>
              </a:lnSpc>
            </a:pPr>
            <a:r>
              <a:rPr lang="zh-CN" altLang="en-US" sz="1600" b="1" dirty="0">
                <a:solidFill>
                  <a:srgbClr val="000000"/>
                </a:solidFill>
                <a:latin typeface="微软雅黑" panose="020B0503020204020204" pitchFamily="34" charset="-122"/>
                <a:ea typeface="微软雅黑" panose="020B0503020204020204" pitchFamily="34" charset="-122"/>
              </a:rPr>
              <a:t>怎么做</a:t>
            </a:r>
            <a:endParaRPr lang="en-US" sz="1600" b="1" dirty="0">
              <a:solidFill>
                <a:srgbClr val="000000"/>
              </a:solidFill>
              <a:latin typeface="微软雅黑" panose="020B0503020204020204" pitchFamily="34" charset="-122"/>
              <a:ea typeface="微软雅黑" panose="020B0503020204020204" pitchFamily="34" charset="-122"/>
            </a:endParaRPr>
          </a:p>
        </p:txBody>
      </p:sp>
      <p:sp>
        <p:nvSpPr>
          <p:cNvPr id="22" name="Rectangle 21"/>
          <p:cNvSpPr/>
          <p:nvPr/>
        </p:nvSpPr>
        <p:spPr bwMode="auto">
          <a:xfrm>
            <a:off x="3510000" y="3060000"/>
            <a:ext cx="1620000" cy="1260000"/>
          </a:xfrm>
          <a:prstGeom prst="rect">
            <a:avLst/>
          </a:prstGeom>
          <a:noFill/>
          <a:ln w="12700">
            <a:solidFill>
              <a:srgbClr val="808080"/>
            </a:solidFill>
            <a:miter lim="800000"/>
          </a:ln>
          <a:extLst>
            <a:ext uri="{909E8E84-426E-40DD-AFC4-6F175D3DCCD1}">
              <a14:hiddenFill xmlns:a14="http://schemas.microsoft.com/office/drawing/2010/main">
                <a:solidFill>
                  <a:srgbClr val="FFFFFF"/>
                </a:solidFill>
              </a14:hiddenFill>
            </a:ext>
          </a:extLst>
        </p:spPr>
        <p:txBody>
          <a:bodyPr wrap="none" rtlCol="0" anchor="ctr"/>
          <a:lstStyle/>
          <a:p>
            <a:pPr algn="ctr">
              <a:lnSpc>
                <a:spcPct val="150000"/>
              </a:lnSpc>
            </a:pPr>
            <a:r>
              <a:rPr lang="zh-CN" altLang="en-US" sz="1400" b="1" dirty="0">
                <a:solidFill>
                  <a:srgbClr val="000000"/>
                </a:solidFill>
                <a:latin typeface="微软雅黑" panose="020B0503020204020204" pitchFamily="34" charset="-122"/>
                <a:ea typeface="微软雅黑" panose="020B0503020204020204" pitchFamily="34" charset="-122"/>
              </a:rPr>
              <a:t>实施细则</a:t>
            </a:r>
            <a:endParaRPr lang="en-US" altLang="zh-CN" sz="1400" b="1" dirty="0">
              <a:solidFill>
                <a:srgbClr val="000000"/>
              </a:solidFill>
              <a:latin typeface="微软雅黑" panose="020B0503020204020204" pitchFamily="34" charset="-122"/>
              <a:ea typeface="微软雅黑" panose="020B0503020204020204" pitchFamily="34" charset="-122"/>
            </a:endParaRPr>
          </a:p>
          <a:p>
            <a:pPr algn="ctr">
              <a:lnSpc>
                <a:spcPct val="150000"/>
              </a:lnSpc>
            </a:pPr>
            <a:r>
              <a:rPr lang="zh-CN" altLang="en-US" sz="1400" b="1" dirty="0">
                <a:solidFill>
                  <a:srgbClr val="000000"/>
                </a:solidFill>
                <a:latin typeface="微软雅黑" panose="020B0503020204020204" pitchFamily="34" charset="-122"/>
                <a:ea typeface="微软雅黑" panose="020B0503020204020204" pitchFamily="34" charset="-122"/>
              </a:rPr>
              <a:t>操作手册</a:t>
            </a:r>
            <a:endParaRPr lang="en-US" altLang="zh-CN" sz="1400" b="1" dirty="0">
              <a:solidFill>
                <a:srgbClr val="000000"/>
              </a:solidFill>
              <a:latin typeface="微软雅黑" panose="020B0503020204020204" pitchFamily="34" charset="-122"/>
              <a:ea typeface="微软雅黑" panose="020B0503020204020204" pitchFamily="34" charset="-122"/>
            </a:endParaRPr>
          </a:p>
          <a:p>
            <a:pPr algn="ctr">
              <a:lnSpc>
                <a:spcPct val="150000"/>
              </a:lnSpc>
            </a:pPr>
            <a:r>
              <a:rPr lang="zh-CN" altLang="en-US" sz="1400" b="1" dirty="0">
                <a:solidFill>
                  <a:srgbClr val="000000"/>
                </a:solidFill>
                <a:latin typeface="微软雅黑" panose="020B0503020204020204" pitchFamily="34" charset="-122"/>
                <a:ea typeface="微软雅黑" panose="020B0503020204020204" pitchFamily="34" charset="-122"/>
              </a:rPr>
              <a:t>工作指南</a:t>
            </a:r>
            <a:endParaRPr lang="en-US" altLang="zh-CN" sz="1400" b="1" dirty="0">
              <a:solidFill>
                <a:srgbClr val="000000"/>
              </a:solidFill>
              <a:latin typeface="微软雅黑" panose="020B0503020204020204" pitchFamily="34" charset="-122"/>
              <a:ea typeface="微软雅黑" panose="020B0503020204020204" pitchFamily="34" charset="-122"/>
            </a:endParaRPr>
          </a:p>
        </p:txBody>
      </p:sp>
      <p:sp>
        <p:nvSpPr>
          <p:cNvPr id="23" name="Rectangle 22"/>
          <p:cNvSpPr/>
          <p:nvPr/>
        </p:nvSpPr>
        <p:spPr bwMode="auto">
          <a:xfrm>
            <a:off x="5310000" y="3060000"/>
            <a:ext cx="1620000" cy="1260000"/>
          </a:xfrm>
          <a:prstGeom prst="rect">
            <a:avLst/>
          </a:prstGeom>
          <a:noFill/>
          <a:ln w="12700">
            <a:solidFill>
              <a:srgbClr val="808080"/>
            </a:solidFill>
            <a:miter lim="800000"/>
          </a:ln>
          <a:extLst>
            <a:ext uri="{909E8E84-426E-40DD-AFC4-6F175D3DCCD1}">
              <a14:hiddenFill xmlns:a14="http://schemas.microsoft.com/office/drawing/2010/main">
                <a:solidFill>
                  <a:srgbClr val="FFFFFF"/>
                </a:solidFill>
              </a14:hiddenFill>
            </a:ext>
          </a:extLst>
        </p:spPr>
        <p:txBody>
          <a:bodyPr wrap="none" rtlCol="0" anchor="ctr"/>
          <a:lstStyle/>
          <a:p>
            <a:pPr algn="ctr">
              <a:lnSpc>
                <a:spcPct val="150000"/>
              </a:lnSpc>
            </a:pPr>
            <a:r>
              <a:rPr lang="zh-CN" altLang="en-US" sz="1400" b="1" dirty="0" smtClean="0">
                <a:solidFill>
                  <a:srgbClr val="000000"/>
                </a:solidFill>
                <a:latin typeface="微软雅黑" panose="020B0503020204020204" pitchFamily="34" charset="-122"/>
                <a:ea typeface="微软雅黑" panose="020B0503020204020204" pitchFamily="34" charset="-122"/>
              </a:rPr>
              <a:t>指</a:t>
            </a:r>
            <a:r>
              <a:rPr lang="zh-CN" altLang="en-US" sz="1400" b="1" dirty="0">
                <a:solidFill>
                  <a:srgbClr val="000000"/>
                </a:solidFill>
                <a:latin typeface="微软雅黑" panose="020B0503020204020204" pitchFamily="34" charset="-122"/>
                <a:ea typeface="微软雅黑" panose="020B0503020204020204" pitchFamily="34" charset="-122"/>
              </a:rPr>
              <a:t>导</a:t>
            </a:r>
            <a:r>
              <a:rPr lang="zh-CN" altLang="en-US" sz="1400" b="1" dirty="0" smtClean="0">
                <a:solidFill>
                  <a:srgbClr val="000000"/>
                </a:solidFill>
                <a:latin typeface="微软雅黑" panose="020B0503020204020204" pitchFamily="34" charset="-122"/>
                <a:ea typeface="微软雅黑" panose="020B0503020204020204" pitchFamily="34" charset="-122"/>
              </a:rPr>
              <a:t>性为主</a:t>
            </a:r>
            <a:endParaRPr lang="en-US" sz="1400" b="1" dirty="0">
              <a:solidFill>
                <a:srgbClr val="000000"/>
              </a:solidFill>
              <a:latin typeface="微软雅黑" panose="020B0503020204020204" pitchFamily="34" charset="-122"/>
              <a:ea typeface="微软雅黑" panose="020B0503020204020204" pitchFamily="34" charset="-122"/>
            </a:endParaRPr>
          </a:p>
        </p:txBody>
      </p:sp>
      <p:sp>
        <p:nvSpPr>
          <p:cNvPr id="24" name="Rectangle 23"/>
          <p:cNvSpPr/>
          <p:nvPr/>
        </p:nvSpPr>
        <p:spPr bwMode="auto">
          <a:xfrm>
            <a:off x="3510000" y="4680000"/>
            <a:ext cx="1620000" cy="1260000"/>
          </a:xfrm>
          <a:prstGeom prst="rect">
            <a:avLst/>
          </a:prstGeom>
          <a:noFill/>
          <a:ln w="12700">
            <a:solidFill>
              <a:srgbClr val="808080"/>
            </a:solidFill>
            <a:miter lim="800000"/>
          </a:ln>
          <a:extLst>
            <a:ext uri="{909E8E84-426E-40DD-AFC4-6F175D3DCCD1}">
              <a14:hiddenFill xmlns:a14="http://schemas.microsoft.com/office/drawing/2010/main">
                <a:solidFill>
                  <a:srgbClr val="FFFFFF"/>
                </a:solidFill>
              </a14:hiddenFill>
            </a:ext>
          </a:extLst>
        </p:spPr>
        <p:txBody>
          <a:bodyPr wrap="none" rtlCol="0" anchor="ctr"/>
          <a:lstStyle/>
          <a:p>
            <a:pPr algn="ctr">
              <a:lnSpc>
                <a:spcPct val="150000"/>
              </a:lnSpc>
            </a:pPr>
            <a:r>
              <a:rPr lang="zh-CN" altLang="en-US" sz="1400" b="1" dirty="0" smtClean="0">
                <a:solidFill>
                  <a:srgbClr val="000000"/>
                </a:solidFill>
                <a:latin typeface="微软雅黑" panose="020B0503020204020204" pitchFamily="34" charset="-122"/>
                <a:ea typeface="微软雅黑" panose="020B0503020204020204" pitchFamily="34" charset="-122"/>
              </a:rPr>
              <a:t>流程绩效</a:t>
            </a:r>
            <a:endParaRPr lang="en-US" sz="1400" b="1" dirty="0">
              <a:solidFill>
                <a:srgbClr val="000000"/>
              </a:solidFill>
              <a:latin typeface="微软雅黑" panose="020B0503020204020204" pitchFamily="34" charset="-122"/>
              <a:ea typeface="微软雅黑" panose="020B0503020204020204" pitchFamily="34" charset="-122"/>
            </a:endParaRPr>
          </a:p>
        </p:txBody>
      </p:sp>
      <p:sp>
        <p:nvSpPr>
          <p:cNvPr id="25" name="Rectangle 24"/>
          <p:cNvSpPr/>
          <p:nvPr/>
        </p:nvSpPr>
        <p:spPr bwMode="auto">
          <a:xfrm>
            <a:off x="5310000" y="4680000"/>
            <a:ext cx="1620000" cy="1260000"/>
          </a:xfrm>
          <a:prstGeom prst="rect">
            <a:avLst/>
          </a:prstGeom>
          <a:noFill/>
          <a:ln w="12700">
            <a:solidFill>
              <a:srgbClr val="808080"/>
            </a:solidFill>
            <a:miter lim="800000"/>
          </a:ln>
          <a:extLst>
            <a:ext uri="{909E8E84-426E-40DD-AFC4-6F175D3DCCD1}">
              <a14:hiddenFill xmlns:a14="http://schemas.microsoft.com/office/drawing/2010/main">
                <a:solidFill>
                  <a:srgbClr val="FFFFFF"/>
                </a:solidFill>
              </a14:hiddenFill>
            </a:ext>
          </a:extLst>
        </p:spPr>
        <p:txBody>
          <a:bodyPr wrap="none" rtlCol="0" anchor="ctr"/>
          <a:lstStyle/>
          <a:p>
            <a:pPr algn="ctr">
              <a:lnSpc>
                <a:spcPct val="150000"/>
              </a:lnSpc>
            </a:pPr>
            <a:r>
              <a:rPr lang="zh-CN" altLang="en-US" sz="1400" b="1" dirty="0" smtClean="0">
                <a:solidFill>
                  <a:srgbClr val="000000"/>
                </a:solidFill>
                <a:latin typeface="微软雅黑" panose="020B0503020204020204" pitchFamily="34" charset="-122"/>
                <a:ea typeface="微软雅黑" panose="020B0503020204020204" pitchFamily="34" charset="-122"/>
              </a:rPr>
              <a:t>审计测量为主</a:t>
            </a:r>
            <a:endParaRPr lang="en-US" sz="1400" b="1" dirty="0">
              <a:solidFill>
                <a:srgbClr val="000000"/>
              </a:solidFill>
              <a:latin typeface="微软雅黑" panose="020B0503020204020204" pitchFamily="34" charset="-122"/>
              <a:ea typeface="微软雅黑" panose="020B0503020204020204" pitchFamily="34" charset="-122"/>
            </a:endParaRPr>
          </a:p>
        </p:txBody>
      </p:sp>
      <p:cxnSp>
        <p:nvCxnSpPr>
          <p:cNvPr id="14" name="Straight Connector 13"/>
          <p:cNvCxnSpPr/>
          <p:nvPr/>
        </p:nvCxnSpPr>
        <p:spPr>
          <a:xfrm>
            <a:off x="990000" y="2880000"/>
            <a:ext cx="7920000" cy="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bwMode="auto">
          <a:xfrm>
            <a:off x="990000" y="1440000"/>
            <a:ext cx="360000" cy="1260000"/>
          </a:xfrm>
          <a:prstGeom prst="rect">
            <a:avLst/>
          </a:prstGeom>
          <a:noFill/>
          <a:ln w="12700">
            <a:solidFill>
              <a:srgbClr val="808080"/>
            </a:solidFill>
            <a:prstDash val="dash"/>
            <a:miter lim="800000"/>
          </a:ln>
          <a:extLst>
            <a:ext uri="{909E8E84-426E-40DD-AFC4-6F175D3DCCD1}">
              <a14:hiddenFill xmlns:a14="http://schemas.microsoft.com/office/drawing/2010/main">
                <a:solidFill>
                  <a:srgbClr val="FFFFFF"/>
                </a:solidFill>
              </a14:hiddenFill>
            </a:ext>
          </a:extLst>
        </p:spPr>
        <p:txBody>
          <a:bodyPr vert="eaVert" wrap="none" rtlCol="0" anchor="ctr"/>
          <a:lstStyle/>
          <a:p>
            <a:pPr algn="ctr"/>
            <a:r>
              <a:rPr lang="zh-CN" altLang="en-US" sz="1400" b="1" spc="100" dirty="0" smtClean="0">
                <a:solidFill>
                  <a:srgbClr val="000000"/>
                </a:solidFill>
                <a:latin typeface="微软雅黑" panose="020B0503020204020204" pitchFamily="34" charset="-122"/>
                <a:ea typeface="微软雅黑" panose="020B0503020204020204" pitchFamily="34" charset="-122"/>
              </a:rPr>
              <a:t>流程制度</a:t>
            </a:r>
            <a:endParaRPr lang="en-US" sz="1400" b="1" spc="100" dirty="0">
              <a:solidFill>
                <a:srgbClr val="000000"/>
              </a:solidFill>
              <a:latin typeface="微软雅黑" panose="020B0503020204020204" pitchFamily="34" charset="-122"/>
              <a:ea typeface="微软雅黑" panose="020B0503020204020204" pitchFamily="34" charset="-122"/>
            </a:endParaRPr>
          </a:p>
        </p:txBody>
      </p:sp>
      <p:sp>
        <p:nvSpPr>
          <p:cNvPr id="28" name="Rectangle 27"/>
          <p:cNvSpPr/>
          <p:nvPr/>
        </p:nvSpPr>
        <p:spPr bwMode="auto">
          <a:xfrm>
            <a:off x="990000" y="3060000"/>
            <a:ext cx="360000" cy="1260000"/>
          </a:xfrm>
          <a:prstGeom prst="rect">
            <a:avLst/>
          </a:prstGeom>
          <a:noFill/>
          <a:ln w="12700">
            <a:solidFill>
              <a:srgbClr val="808080"/>
            </a:solidFill>
            <a:prstDash val="dash"/>
            <a:miter lim="800000"/>
          </a:ln>
          <a:extLst>
            <a:ext uri="{909E8E84-426E-40DD-AFC4-6F175D3DCCD1}">
              <a14:hiddenFill xmlns:a14="http://schemas.microsoft.com/office/drawing/2010/main">
                <a:solidFill>
                  <a:srgbClr val="FFFFFF"/>
                </a:solidFill>
              </a14:hiddenFill>
            </a:ext>
          </a:extLst>
        </p:spPr>
        <p:txBody>
          <a:bodyPr vert="eaVert" wrap="none" rtlCol="0" anchor="ctr"/>
          <a:lstStyle/>
          <a:p>
            <a:pPr algn="ctr"/>
            <a:r>
              <a:rPr lang="zh-CN" altLang="en-US" sz="1400" b="1" spc="100" dirty="0" smtClean="0">
                <a:solidFill>
                  <a:srgbClr val="000000"/>
                </a:solidFill>
                <a:latin typeface="微软雅黑" panose="020B0503020204020204" pitchFamily="34" charset="-122"/>
                <a:ea typeface="微软雅黑" panose="020B0503020204020204" pitchFamily="34" charset="-122"/>
              </a:rPr>
              <a:t>工作指南</a:t>
            </a:r>
            <a:endParaRPr lang="en-US" sz="1400" b="1" spc="100" dirty="0">
              <a:solidFill>
                <a:srgbClr val="000000"/>
              </a:solidFill>
              <a:latin typeface="微软雅黑" panose="020B0503020204020204" pitchFamily="34" charset="-122"/>
              <a:ea typeface="微软雅黑" panose="020B0503020204020204" pitchFamily="34" charset="-122"/>
            </a:endParaRPr>
          </a:p>
        </p:txBody>
      </p:sp>
      <p:cxnSp>
        <p:nvCxnSpPr>
          <p:cNvPr id="19" name="Straight Connector 18"/>
          <p:cNvCxnSpPr/>
          <p:nvPr/>
        </p:nvCxnSpPr>
        <p:spPr>
          <a:xfrm>
            <a:off x="990000" y="4500000"/>
            <a:ext cx="7920000" cy="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bwMode="auto">
          <a:xfrm>
            <a:off x="990000" y="4679999"/>
            <a:ext cx="360000" cy="1260000"/>
          </a:xfrm>
          <a:prstGeom prst="rect">
            <a:avLst/>
          </a:prstGeom>
          <a:noFill/>
          <a:ln w="12700">
            <a:solidFill>
              <a:srgbClr val="808080"/>
            </a:solidFill>
            <a:prstDash val="dash"/>
            <a:miter lim="800000"/>
          </a:ln>
          <a:extLst>
            <a:ext uri="{909E8E84-426E-40DD-AFC4-6F175D3DCCD1}">
              <a14:hiddenFill xmlns:a14="http://schemas.microsoft.com/office/drawing/2010/main">
                <a:solidFill>
                  <a:srgbClr val="FFFFFF"/>
                </a:solidFill>
              </a14:hiddenFill>
            </a:ext>
          </a:extLst>
        </p:spPr>
        <p:txBody>
          <a:bodyPr vert="eaVert" wrap="none" rtlCol="0" anchor="ctr"/>
          <a:lstStyle/>
          <a:p>
            <a:pPr algn="ctr"/>
            <a:r>
              <a:rPr lang="zh-CN" altLang="en-US" sz="1400" b="1" spc="100" dirty="0" smtClean="0">
                <a:solidFill>
                  <a:srgbClr val="000000"/>
                </a:solidFill>
                <a:latin typeface="微软雅黑" panose="020B0503020204020204" pitchFamily="34" charset="-122"/>
                <a:ea typeface="微软雅黑" panose="020B0503020204020204" pitchFamily="34" charset="-122"/>
              </a:rPr>
              <a:t>审计测量</a:t>
            </a:r>
            <a:endParaRPr lang="en-US" sz="1400" b="1" spc="100" dirty="0">
              <a:solidFill>
                <a:srgbClr val="000000"/>
              </a:solidFill>
              <a:latin typeface="微软雅黑" panose="020B0503020204020204" pitchFamily="34" charset="-122"/>
              <a:ea typeface="微软雅黑" panose="020B0503020204020204" pitchFamily="34" charset="-122"/>
            </a:endParaRPr>
          </a:p>
        </p:txBody>
      </p:sp>
      <p:sp>
        <p:nvSpPr>
          <p:cNvPr id="26" name="Rectangle 25"/>
          <p:cNvSpPr/>
          <p:nvPr/>
        </p:nvSpPr>
        <p:spPr bwMode="auto">
          <a:xfrm>
            <a:off x="7290000" y="1440000"/>
            <a:ext cx="1620000" cy="1260000"/>
          </a:xfrm>
          <a:prstGeom prst="rect">
            <a:avLst/>
          </a:prstGeom>
          <a:noFill/>
          <a:ln w="12700">
            <a:solidFill>
              <a:srgbClr val="808080"/>
            </a:solidFill>
            <a:prstDash val="dash"/>
            <a:miter lim="800000"/>
          </a:ln>
          <a:extLst>
            <a:ext uri="{909E8E84-426E-40DD-AFC4-6F175D3DCCD1}">
              <a14:hiddenFill xmlns:a14="http://schemas.microsoft.com/office/drawing/2010/main">
                <a:solidFill>
                  <a:srgbClr val="FFFFFF"/>
                </a:solidFill>
              </a14:hiddenFill>
            </a:ext>
          </a:extLst>
        </p:spPr>
        <p:txBody>
          <a:bodyPr wrap="none" rtlCol="0" anchor="ctr"/>
          <a:lstStyle/>
          <a:p>
            <a:pPr algn="ctr">
              <a:lnSpc>
                <a:spcPct val="150000"/>
              </a:lnSpc>
            </a:pPr>
            <a:r>
              <a:rPr lang="zh-CN" altLang="en-US" sz="1400" b="1" dirty="0" smtClean="0">
                <a:solidFill>
                  <a:srgbClr val="000000"/>
                </a:solidFill>
                <a:latin typeface="微软雅黑" panose="020B0503020204020204" pitchFamily="34" charset="-122"/>
                <a:ea typeface="微软雅黑" panose="020B0503020204020204" pitchFamily="34" charset="-122"/>
              </a:rPr>
              <a:t>中国核电层面</a:t>
            </a:r>
            <a:endParaRPr lang="en-US" sz="1400" b="1" dirty="0">
              <a:solidFill>
                <a:srgbClr val="000000"/>
              </a:solidFill>
              <a:latin typeface="微软雅黑" panose="020B0503020204020204" pitchFamily="34" charset="-122"/>
              <a:ea typeface="微软雅黑" panose="020B0503020204020204" pitchFamily="34" charset="-122"/>
            </a:endParaRPr>
          </a:p>
        </p:txBody>
      </p:sp>
      <p:sp>
        <p:nvSpPr>
          <p:cNvPr id="29" name="Rectangle 28"/>
          <p:cNvSpPr/>
          <p:nvPr/>
        </p:nvSpPr>
        <p:spPr bwMode="auto">
          <a:xfrm>
            <a:off x="7290000" y="4679999"/>
            <a:ext cx="1620000" cy="1260000"/>
          </a:xfrm>
          <a:prstGeom prst="rect">
            <a:avLst/>
          </a:prstGeom>
          <a:noFill/>
          <a:ln w="12700">
            <a:solidFill>
              <a:srgbClr val="808080"/>
            </a:solidFill>
            <a:prstDash val="dash"/>
            <a:miter lim="800000"/>
          </a:ln>
          <a:extLst>
            <a:ext uri="{909E8E84-426E-40DD-AFC4-6F175D3DCCD1}">
              <a14:hiddenFill xmlns:a14="http://schemas.microsoft.com/office/drawing/2010/main">
                <a:solidFill>
                  <a:srgbClr val="FFFFFF"/>
                </a:solidFill>
              </a14:hiddenFill>
            </a:ext>
          </a:extLst>
        </p:spPr>
        <p:txBody>
          <a:bodyPr wrap="none" rtlCol="0" anchor="ctr"/>
          <a:lstStyle/>
          <a:p>
            <a:pPr algn="ctr">
              <a:lnSpc>
                <a:spcPct val="150000"/>
              </a:lnSpc>
            </a:pPr>
            <a:r>
              <a:rPr lang="zh-CN" altLang="en-US" sz="1400" b="1" dirty="0">
                <a:solidFill>
                  <a:srgbClr val="000000"/>
                </a:solidFill>
                <a:latin typeface="微软雅黑" panose="020B0503020204020204" pitchFamily="34" charset="-122"/>
                <a:ea typeface="微软雅黑" panose="020B0503020204020204" pitchFamily="34" charset="-122"/>
              </a:rPr>
              <a:t>中国核电层面</a:t>
            </a:r>
            <a:endParaRPr lang="en-US" sz="1400" b="1" dirty="0">
              <a:solidFill>
                <a:srgbClr val="000000"/>
              </a:solidFill>
              <a:latin typeface="微软雅黑" panose="020B0503020204020204" pitchFamily="34" charset="-122"/>
              <a:ea typeface="微软雅黑" panose="020B0503020204020204" pitchFamily="34" charset="-122"/>
            </a:endParaRPr>
          </a:p>
        </p:txBody>
      </p:sp>
      <p:sp>
        <p:nvSpPr>
          <p:cNvPr id="30" name="Rectangle 29"/>
          <p:cNvSpPr/>
          <p:nvPr/>
        </p:nvSpPr>
        <p:spPr bwMode="auto">
          <a:xfrm>
            <a:off x="7290000" y="3060000"/>
            <a:ext cx="1620000" cy="1260000"/>
          </a:xfrm>
          <a:prstGeom prst="rect">
            <a:avLst/>
          </a:prstGeom>
          <a:noFill/>
          <a:ln w="12700">
            <a:solidFill>
              <a:srgbClr val="808080"/>
            </a:solidFill>
            <a:prstDash val="dash"/>
            <a:miter lim="800000"/>
          </a:ln>
          <a:extLst>
            <a:ext uri="{909E8E84-426E-40DD-AFC4-6F175D3DCCD1}">
              <a14:hiddenFill xmlns:a14="http://schemas.microsoft.com/office/drawing/2010/main">
                <a:solidFill>
                  <a:srgbClr val="FFFFFF"/>
                </a:solidFill>
              </a14:hiddenFill>
            </a:ext>
          </a:extLst>
        </p:spPr>
        <p:txBody>
          <a:bodyPr wrap="none" rtlCol="0" anchor="ctr"/>
          <a:lstStyle/>
          <a:p>
            <a:pPr algn="ctr">
              <a:lnSpc>
                <a:spcPct val="150000"/>
              </a:lnSpc>
            </a:pPr>
            <a:r>
              <a:rPr lang="zh-CN" altLang="en-US" sz="1400" b="1" dirty="0">
                <a:solidFill>
                  <a:srgbClr val="000000"/>
                </a:solidFill>
                <a:latin typeface="微软雅黑" panose="020B0503020204020204" pitchFamily="34" charset="-122"/>
                <a:ea typeface="微软雅黑" panose="020B0503020204020204" pitchFamily="34" charset="-122"/>
              </a:rPr>
              <a:t>成员单位层面</a:t>
            </a:r>
            <a:endParaRPr lang="en-US" sz="14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ltLang="zh-CN" dirty="0"/>
              <a:t>1. </a:t>
            </a:r>
            <a:r>
              <a:rPr lang="zh-CN" altLang="en-US" dirty="0"/>
              <a:t>以日常运维工作场景为中心，制定运维服务流程规范及工作指南</a:t>
            </a:r>
            <a:endParaRPr lang="en-US" sz="1800" dirty="0"/>
          </a:p>
        </p:txBody>
      </p:sp>
      <p:sp>
        <p:nvSpPr>
          <p:cNvPr id="3" name="Content Placeholder 2"/>
          <p:cNvSpPr>
            <a:spLocks noGrp="1"/>
          </p:cNvSpPr>
          <p:nvPr>
            <p:ph idx="1"/>
          </p:nvPr>
        </p:nvSpPr>
        <p:spPr/>
        <p:txBody>
          <a:bodyPr numCol="2" spcCol="360000"/>
          <a:lstStyle/>
          <a:p>
            <a:pPr marL="269875" indent="-269875">
              <a:lnSpc>
                <a:spcPts val="3200"/>
              </a:lnSpc>
              <a:spcBef>
                <a:spcPts val="600"/>
              </a:spcBef>
              <a:spcAft>
                <a:spcPts val="600"/>
              </a:spcAft>
              <a:buFont typeface="Wingdings" panose="05000000000000000000" pitchFamily="2" charset="2"/>
              <a:buChar char="§"/>
            </a:pPr>
            <a:r>
              <a:rPr lang="zh-CN" altLang="en-US" sz="1600" dirty="0" smtClean="0"/>
              <a:t>最终产出：</a:t>
            </a:r>
            <a:r>
              <a:rPr lang="zh-CN" altLang="en-US" sz="1400" b="0" dirty="0" smtClean="0"/>
              <a:t>涵盖</a:t>
            </a:r>
            <a:r>
              <a:rPr lang="en-US" altLang="zh-CN" sz="1400" b="0" dirty="0" smtClean="0"/>
              <a:t>6</a:t>
            </a:r>
            <a:r>
              <a:rPr lang="zh-CN" altLang="en-US" sz="1400" b="0" dirty="0" smtClean="0"/>
              <a:t>大领域，以业务场景</a:t>
            </a:r>
            <a:endParaRPr lang="en-US" altLang="zh-CN" sz="1400" b="0" dirty="0" smtClean="0"/>
          </a:p>
          <a:p>
            <a:pPr marL="544830" lvl="1" indent="-269875">
              <a:lnSpc>
                <a:spcPts val="2800"/>
              </a:lnSpc>
              <a:spcBef>
                <a:spcPts val="0"/>
              </a:spcBef>
              <a:spcAft>
                <a:spcPts val="0"/>
              </a:spcAft>
              <a:buFont typeface="Wingdings" panose="05000000000000000000" pitchFamily="2" charset="2"/>
              <a:buChar char="§"/>
            </a:pPr>
            <a:r>
              <a:rPr lang="zh-CN" altLang="en-US" sz="1200" b="0" dirty="0"/>
              <a:t>流程制度 </a:t>
            </a:r>
            <a:r>
              <a:rPr lang="en-US" altLang="zh-CN" sz="1200" b="0" dirty="0"/>
              <a:t>---- </a:t>
            </a:r>
            <a:r>
              <a:rPr lang="zh-CN" altLang="en-US" sz="1200" b="0" dirty="0"/>
              <a:t>流程操作与执行规</a:t>
            </a:r>
            <a:r>
              <a:rPr lang="zh-CN" altLang="en-US" sz="1200" b="0" dirty="0" smtClean="0"/>
              <a:t>范</a:t>
            </a:r>
            <a:endParaRPr lang="en-US" altLang="zh-CN" sz="1200" b="0" dirty="0"/>
          </a:p>
          <a:p>
            <a:pPr marL="544830" lvl="1" indent="-269875">
              <a:lnSpc>
                <a:spcPts val="2800"/>
              </a:lnSpc>
              <a:spcBef>
                <a:spcPts val="0"/>
              </a:spcBef>
              <a:spcAft>
                <a:spcPts val="0"/>
              </a:spcAft>
              <a:buFont typeface="Wingdings" panose="05000000000000000000" pitchFamily="2" charset="2"/>
              <a:buChar char="§"/>
            </a:pPr>
            <a:r>
              <a:rPr lang="zh-CN" altLang="en-US" sz="1200" b="0" dirty="0"/>
              <a:t>流程测量 </a:t>
            </a:r>
            <a:r>
              <a:rPr lang="en-US" altLang="zh-CN" sz="1200" b="0" dirty="0"/>
              <a:t>---- </a:t>
            </a:r>
            <a:r>
              <a:rPr lang="zh-CN" altLang="en-US" sz="1200" b="0" dirty="0"/>
              <a:t>流</a:t>
            </a:r>
            <a:r>
              <a:rPr lang="zh-CN" altLang="en-US" sz="1200" b="0" dirty="0"/>
              <a:t>程执行的效率与效果</a:t>
            </a:r>
            <a:endParaRPr lang="en-US" altLang="zh-CN" sz="1200" b="0" dirty="0"/>
          </a:p>
          <a:p>
            <a:pPr marL="269875" indent="-269875">
              <a:lnSpc>
                <a:spcPts val="3200"/>
              </a:lnSpc>
              <a:spcBef>
                <a:spcPts val="4800"/>
              </a:spcBef>
              <a:spcAft>
                <a:spcPts val="0"/>
              </a:spcAft>
              <a:buFont typeface="Wingdings" panose="05000000000000000000" pitchFamily="2" charset="2"/>
              <a:buChar char="§"/>
            </a:pPr>
            <a:r>
              <a:rPr lang="zh-CN" altLang="en-US" sz="1600" dirty="0" smtClean="0"/>
              <a:t>业务价值：</a:t>
            </a:r>
            <a:endParaRPr lang="en-US" altLang="zh-CN" sz="1600" dirty="0" smtClean="0"/>
          </a:p>
          <a:p>
            <a:pPr marL="274955" lvl="1" indent="0">
              <a:lnSpc>
                <a:spcPts val="3200"/>
              </a:lnSpc>
              <a:spcAft>
                <a:spcPts val="0"/>
              </a:spcAft>
              <a:buNone/>
            </a:pPr>
            <a:r>
              <a:rPr lang="zh-CN" altLang="en-US" sz="1400" dirty="0" smtClean="0"/>
              <a:t>中国核电层面</a:t>
            </a:r>
            <a:endParaRPr lang="en-US" altLang="zh-CN" sz="1400" dirty="0" smtClean="0"/>
          </a:p>
          <a:p>
            <a:pPr marL="544830" lvl="1" indent="-269875">
              <a:lnSpc>
                <a:spcPts val="2800"/>
              </a:lnSpc>
              <a:spcBef>
                <a:spcPts val="0"/>
              </a:spcBef>
              <a:spcAft>
                <a:spcPts val="0"/>
              </a:spcAft>
              <a:buFont typeface="Wingdings" panose="05000000000000000000" pitchFamily="2" charset="2"/>
              <a:buChar char="§"/>
            </a:pPr>
            <a:r>
              <a:rPr lang="zh-CN" altLang="en-US" sz="1200" b="0" dirty="0"/>
              <a:t>有利于将经验性、临时性、散点式的管控手段，上升为可复制可输出的系统管控模式，以满足不同成员单位运维管理的集团管控要求；</a:t>
            </a:r>
            <a:endParaRPr lang="en-US" altLang="en-US" sz="1200" b="0" dirty="0"/>
          </a:p>
          <a:p>
            <a:pPr marL="544830" lvl="1" indent="-269875">
              <a:lnSpc>
                <a:spcPts val="2800"/>
              </a:lnSpc>
              <a:spcBef>
                <a:spcPts val="0"/>
              </a:spcBef>
              <a:spcAft>
                <a:spcPts val="0"/>
              </a:spcAft>
              <a:buFont typeface="Wingdings" panose="05000000000000000000" pitchFamily="2" charset="2"/>
              <a:buChar char="§"/>
            </a:pPr>
            <a:r>
              <a:rPr lang="zh-CN" altLang="en-US" sz="1200" b="0" dirty="0"/>
              <a:t>有利于将各成员单位不同的管理风格、管理方式，通过形成统一的管理模型、管理风格；</a:t>
            </a:r>
            <a:endParaRPr lang="en-US" altLang="en-US" sz="1200" b="0" dirty="0"/>
          </a:p>
          <a:p>
            <a:pPr marL="544830" lvl="1" indent="-269875">
              <a:lnSpc>
                <a:spcPts val="2800"/>
              </a:lnSpc>
              <a:spcBef>
                <a:spcPts val="0"/>
              </a:spcBef>
              <a:spcAft>
                <a:spcPts val="0"/>
              </a:spcAft>
              <a:buFont typeface="Wingdings" panose="05000000000000000000" pitchFamily="2" charset="2"/>
              <a:buChar char="§"/>
            </a:pPr>
            <a:r>
              <a:rPr lang="zh-CN" altLang="en-US" sz="1200" b="0" dirty="0"/>
              <a:t>有利于各区域分、子公司以相近或相同的方式，来满足包括企业内控、等级保护等信息安全与运维的合规性要求；</a:t>
            </a:r>
            <a:endParaRPr lang="en-US" altLang="en-US" sz="1200" b="0" dirty="0"/>
          </a:p>
          <a:p>
            <a:pPr marL="544830" lvl="1" indent="-269875">
              <a:lnSpc>
                <a:spcPts val="2800"/>
              </a:lnSpc>
              <a:spcBef>
                <a:spcPts val="0"/>
              </a:spcBef>
              <a:spcAft>
                <a:spcPts val="0"/>
              </a:spcAft>
              <a:buFont typeface="Wingdings" panose="05000000000000000000" pitchFamily="2" charset="2"/>
              <a:buChar char="§"/>
            </a:pPr>
            <a:r>
              <a:rPr lang="zh-CN" altLang="en-US" sz="1200" b="0" dirty="0"/>
              <a:t>有利于</a:t>
            </a:r>
            <a:r>
              <a:rPr lang="zh-CN" altLang="en-US" sz="1200" b="0" dirty="0" smtClean="0"/>
              <a:t>各成员单位借</a:t>
            </a:r>
            <a:r>
              <a:rPr lang="zh-CN" altLang="en-US" sz="1200" b="0" dirty="0"/>
              <a:t>鉴或参考其</a:t>
            </a:r>
            <a:r>
              <a:rPr lang="zh-CN" altLang="en-US" sz="1200" b="0" dirty="0" smtClean="0"/>
              <a:t>他成员单位先</a:t>
            </a:r>
            <a:r>
              <a:rPr lang="zh-CN" altLang="en-US" sz="1200" b="0" dirty="0"/>
              <a:t>进的管理理念和管理经验，以实现管理水平的整体提高。 </a:t>
            </a:r>
            <a:endParaRPr lang="en-US" altLang="en-US" sz="1200" b="0" dirty="0"/>
          </a:p>
          <a:p>
            <a:pPr marL="274955" lvl="1" indent="0">
              <a:lnSpc>
                <a:spcPts val="3200"/>
              </a:lnSpc>
              <a:spcBef>
                <a:spcPts val="1200"/>
              </a:spcBef>
              <a:spcAft>
                <a:spcPts val="0"/>
              </a:spcAft>
              <a:buNone/>
            </a:pPr>
            <a:r>
              <a:rPr lang="zh-CN" altLang="en-US" sz="1400" dirty="0"/>
              <a:t>成员单位层</a:t>
            </a:r>
            <a:r>
              <a:rPr lang="zh-CN" altLang="en-US" sz="1400" dirty="0" smtClean="0"/>
              <a:t>面</a:t>
            </a:r>
            <a:endParaRPr lang="en-US" sz="1400" dirty="0"/>
          </a:p>
          <a:p>
            <a:pPr marL="544830" lvl="1" indent="-269875">
              <a:lnSpc>
                <a:spcPts val="2800"/>
              </a:lnSpc>
              <a:spcBef>
                <a:spcPts val="0"/>
              </a:spcBef>
              <a:spcAft>
                <a:spcPts val="0"/>
              </a:spcAft>
              <a:buFont typeface="Wingdings" panose="05000000000000000000" pitchFamily="2" charset="2"/>
              <a:buChar char="§"/>
            </a:pPr>
            <a:r>
              <a:rPr lang="zh-CN" altLang="en-US" sz="1200" b="0" dirty="0" smtClean="0"/>
              <a:t>凡</a:t>
            </a:r>
            <a:r>
              <a:rPr lang="zh-CN" altLang="en-US" sz="1200" b="0" dirty="0"/>
              <a:t>事有章可</a:t>
            </a:r>
            <a:r>
              <a:rPr lang="zh-CN" altLang="en-US" sz="1200" b="0" dirty="0"/>
              <a:t>循：在开展各项工作、执行各类操作的时候都能够找到相关的文件进行指</a:t>
            </a:r>
            <a:r>
              <a:rPr lang="zh-CN" altLang="en-US" sz="1200" b="0" dirty="0" smtClean="0"/>
              <a:t>导。</a:t>
            </a:r>
            <a:endParaRPr lang="zh-CN" altLang="en-US" sz="1200" b="0" dirty="0"/>
          </a:p>
          <a:p>
            <a:pPr marL="544830" lvl="1" indent="-269875">
              <a:lnSpc>
                <a:spcPts val="2800"/>
              </a:lnSpc>
              <a:spcBef>
                <a:spcPts val="0"/>
              </a:spcBef>
              <a:spcAft>
                <a:spcPts val="0"/>
              </a:spcAft>
              <a:buFont typeface="Wingdings" panose="05000000000000000000" pitchFamily="2" charset="2"/>
              <a:buChar char="§"/>
            </a:pPr>
            <a:r>
              <a:rPr lang="zh-CN" altLang="en-US" sz="1200" b="0" dirty="0" smtClean="0"/>
              <a:t>凡</a:t>
            </a:r>
            <a:r>
              <a:rPr lang="zh-CN" altLang="en-US" sz="1200" b="0" dirty="0"/>
              <a:t>事有人负</a:t>
            </a:r>
            <a:r>
              <a:rPr lang="zh-CN" altLang="en-US" sz="1200" b="0" dirty="0"/>
              <a:t>责</a:t>
            </a:r>
            <a:r>
              <a:rPr lang="zh-CN" altLang="en-US" sz="1200" b="0" dirty="0" smtClean="0"/>
              <a:t>：明确运维职责，确</a:t>
            </a:r>
            <a:r>
              <a:rPr lang="zh-CN" altLang="en-US" sz="1200" b="0" dirty="0"/>
              <a:t>保每项工作都能够找到明确的负责人。</a:t>
            </a:r>
            <a:endParaRPr lang="zh-CN" altLang="en-US" sz="1200" b="0" dirty="0"/>
          </a:p>
          <a:p>
            <a:pPr marL="544830" lvl="1" indent="-269875">
              <a:lnSpc>
                <a:spcPts val="2800"/>
              </a:lnSpc>
              <a:spcBef>
                <a:spcPts val="0"/>
              </a:spcBef>
              <a:spcAft>
                <a:spcPts val="0"/>
              </a:spcAft>
              <a:buFont typeface="Wingdings" panose="05000000000000000000" pitchFamily="2" charset="2"/>
              <a:buChar char="§"/>
            </a:pPr>
            <a:r>
              <a:rPr lang="zh-CN" altLang="en-US" sz="1200" b="0" dirty="0" smtClean="0"/>
              <a:t>凡</a:t>
            </a:r>
            <a:r>
              <a:rPr lang="zh-CN" altLang="en-US" sz="1200" b="0" dirty="0"/>
              <a:t>事有据可</a:t>
            </a:r>
            <a:r>
              <a:rPr lang="zh-CN" altLang="en-US" sz="1200" b="0" dirty="0"/>
              <a:t>查：确保工作情况被详细记录，这些信息保存起来可以为之后开展的检查工作提供输入。</a:t>
            </a:r>
            <a:endParaRPr lang="en-US" altLang="zh-CN" sz="1200" b="0" dirty="0" smtClean="0"/>
          </a:p>
          <a:p>
            <a:pPr marL="544830" lvl="1" indent="-269875">
              <a:lnSpc>
                <a:spcPts val="2800"/>
              </a:lnSpc>
              <a:spcBef>
                <a:spcPts val="0"/>
              </a:spcBef>
              <a:spcAft>
                <a:spcPts val="0"/>
              </a:spcAft>
              <a:buFont typeface="Wingdings" panose="05000000000000000000" pitchFamily="2" charset="2"/>
              <a:buChar char="§"/>
            </a:pPr>
            <a:r>
              <a:rPr lang="zh-CN" altLang="en-US" sz="1200" b="0" dirty="0" smtClean="0"/>
              <a:t>凡事</a:t>
            </a:r>
            <a:r>
              <a:rPr lang="zh-CN" altLang="en-US" sz="1200" b="0" dirty="0"/>
              <a:t>有人监</a:t>
            </a:r>
            <a:r>
              <a:rPr lang="zh-CN" altLang="en-US" sz="1200" b="0" dirty="0"/>
              <a:t>督：通过开展监督、检查和审计，确保建立的安全管理制度、组织以及所实施的各项保护被有效和正确的执</a:t>
            </a:r>
            <a:r>
              <a:rPr lang="zh-CN" altLang="en-US" sz="1200" b="0" dirty="0" smtClean="0"/>
              <a:t>行。</a:t>
            </a:r>
            <a:endParaRPr lang="en-US" altLang="en-US" sz="1200" b="0" dirty="0"/>
          </a:p>
        </p:txBody>
      </p:sp>
      <p:sp>
        <p:nvSpPr>
          <p:cNvPr id="6" name="Text Placeholder 5"/>
          <p:cNvSpPr>
            <a:spLocks noGrp="1"/>
          </p:cNvSpPr>
          <p:nvPr>
            <p:ph type="body" sz="quarter" idx="11"/>
          </p:nvPr>
        </p:nvSpPr>
        <p:spPr/>
        <p:txBody>
          <a:bodyPr/>
          <a:lstStyle/>
          <a:p>
            <a:r>
              <a:rPr lang="zh-CN" altLang="en-US" dirty="0" smtClean="0"/>
              <a:t>制度建设的最终输出</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1. </a:t>
            </a:r>
            <a:r>
              <a:rPr lang="zh-CN" altLang="en-US" dirty="0"/>
              <a:t>以日常运维工作场景为中心，制定运维服务流程规范及工作指南</a:t>
            </a:r>
            <a:endParaRPr lang="en-US" dirty="0"/>
          </a:p>
        </p:txBody>
      </p:sp>
      <p:sp>
        <p:nvSpPr>
          <p:cNvPr id="3" name="Text Placeholder 2"/>
          <p:cNvSpPr>
            <a:spLocks noGrp="1"/>
          </p:cNvSpPr>
          <p:nvPr>
            <p:ph type="body" sz="quarter" idx="11"/>
          </p:nvPr>
        </p:nvSpPr>
        <p:spPr/>
        <p:txBody>
          <a:bodyPr/>
          <a:lstStyle/>
          <a:p>
            <a:r>
              <a:rPr lang="zh-CN" altLang="en-US" dirty="0" smtClean="0"/>
              <a:t>从业务场景出发，定义流程入口</a:t>
            </a:r>
            <a:endParaRPr lang="en-US" dirty="0"/>
          </a:p>
        </p:txBody>
      </p:sp>
      <p:pic>
        <p:nvPicPr>
          <p:cNvPr id="5122" name="图片 3572"/>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40000" y="1170000"/>
            <a:ext cx="8640000" cy="50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p:cNvSpPr>
            <a:spLocks noChangeArrowheads="1"/>
          </p:cNvSpPr>
          <p:nvPr/>
        </p:nvSpPr>
        <p:spPr bwMode="auto">
          <a:xfrm rot="-2209827">
            <a:off x="5616575" y="3378200"/>
            <a:ext cx="2808288" cy="1008063"/>
          </a:xfrm>
          <a:prstGeom prst="ellipse">
            <a:avLst/>
          </a:prstGeom>
          <a:solidFill>
            <a:schemeClr val="bg1"/>
          </a:solidFill>
          <a:ln w="19050">
            <a:solidFill>
              <a:srgbClr val="808080"/>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ts val="2400"/>
              </a:lnSpc>
            </a:pPr>
            <a:r>
              <a:rPr lang="zh-CN" altLang="en-US" sz="1400" b="1" dirty="0" smtClean="0">
                <a:solidFill>
                  <a:srgbClr val="000000"/>
                </a:solidFill>
                <a:latin typeface="微软雅黑" panose="020B0503020204020204" pitchFamily="34" charset="-122"/>
                <a:ea typeface="微软雅黑" panose="020B0503020204020204" pitchFamily="34" charset="-122"/>
              </a:rPr>
              <a:t>业务场景示例</a:t>
            </a:r>
            <a:endParaRPr lang="en-US" sz="14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标题 1"/>
          <p:cNvSpPr>
            <a:spLocks noGrp="1"/>
          </p:cNvSpPr>
          <p:nvPr>
            <p:ph type="title"/>
          </p:nvPr>
        </p:nvSpPr>
        <p:spPr/>
        <p:txBody>
          <a:bodyPr/>
          <a:lstStyle/>
          <a:p>
            <a:r>
              <a:rPr lang="en-US" altLang="zh-CN" dirty="0"/>
              <a:t>1. </a:t>
            </a:r>
            <a:r>
              <a:rPr lang="zh-CN" altLang="en-US" dirty="0"/>
              <a:t>以日常运维工作场景为中心，制定运维服务流程规范及工作指南</a:t>
            </a:r>
            <a:endParaRPr lang="zh-CN" altLang="en-US" dirty="0"/>
          </a:p>
        </p:txBody>
      </p:sp>
      <p:sp>
        <p:nvSpPr>
          <p:cNvPr id="2" name="Text Placeholder 1"/>
          <p:cNvSpPr>
            <a:spLocks noGrp="1"/>
          </p:cNvSpPr>
          <p:nvPr>
            <p:ph type="body" sz="quarter" idx="11"/>
          </p:nvPr>
        </p:nvSpPr>
        <p:spPr/>
        <p:txBody>
          <a:bodyPr/>
          <a:lstStyle/>
          <a:p>
            <a:r>
              <a:rPr lang="zh-CN" altLang="en-US" dirty="0" smtClean="0"/>
              <a:t>制度建设的最</a:t>
            </a:r>
            <a:r>
              <a:rPr lang="zh-CN" altLang="en-US" dirty="0"/>
              <a:t>终产</a:t>
            </a:r>
            <a:r>
              <a:rPr lang="zh-CN" altLang="en-US" dirty="0" smtClean="0"/>
              <a:t>出</a:t>
            </a:r>
            <a:endParaRPr lang="en-US" dirty="0"/>
          </a:p>
        </p:txBody>
      </p:sp>
      <p:grpSp>
        <p:nvGrpSpPr>
          <p:cNvPr id="15" name="组合 14"/>
          <p:cNvGrpSpPr/>
          <p:nvPr/>
        </p:nvGrpSpPr>
        <p:grpSpPr>
          <a:xfrm>
            <a:off x="900000" y="1170000"/>
            <a:ext cx="7920000" cy="5040000"/>
            <a:chOff x="357188" y="857250"/>
            <a:chExt cx="8143875" cy="5572125"/>
          </a:xfrm>
        </p:grpSpPr>
        <p:sp>
          <p:nvSpPr>
            <p:cNvPr id="4" name="矩形 3"/>
            <p:cNvSpPr/>
            <p:nvPr/>
          </p:nvSpPr>
          <p:spPr>
            <a:xfrm>
              <a:off x="357188" y="857250"/>
              <a:ext cx="4000500" cy="2928938"/>
            </a:xfrm>
            <a:prstGeom prst="rect">
              <a:avLst/>
            </a:prstGeom>
            <a:solidFill>
              <a:schemeClr val="bg1"/>
            </a:solidFill>
            <a:ln w="1270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3491" name="矩形 13"/>
            <p:cNvSpPr>
              <a:spLocks noChangeArrowheads="1"/>
            </p:cNvSpPr>
            <p:nvPr/>
          </p:nvSpPr>
          <p:spPr bwMode="auto">
            <a:xfrm>
              <a:off x="357188" y="3429000"/>
              <a:ext cx="2300839" cy="342950"/>
            </a:xfrm>
            <a:prstGeom prst="rect">
              <a:avLst/>
            </a:prstGeom>
            <a:noFill/>
            <a:ln w="9525">
              <a:noFill/>
              <a:miter lim="800000"/>
            </a:ln>
          </p:spPr>
          <p:txBody>
            <a:bodyPr wrap="none">
              <a:spAutoFit/>
            </a:bodyPr>
            <a:lstStyle/>
            <a:p>
              <a:r>
                <a:rPr lang="zh-CN" altLang="en-US" sz="1400" dirty="0">
                  <a:solidFill>
                    <a:srgbClr val="0070C0"/>
                  </a:solidFill>
                  <a:latin typeface="微软雅黑" panose="020B0503020204020204" pitchFamily="34" charset="-122"/>
                  <a:ea typeface="微软雅黑" panose="020B0503020204020204" pitchFamily="34" charset="-122"/>
                </a:rPr>
                <a:t>组织架构与岗位职责设计</a:t>
              </a:r>
              <a:endParaRPr lang="zh-CN" altLang="en-US" sz="1400" dirty="0">
                <a:solidFill>
                  <a:srgbClr val="0070C0"/>
                </a:solidFill>
                <a:latin typeface="微软雅黑" panose="020B0503020204020204" pitchFamily="34" charset="-122"/>
                <a:ea typeface="微软雅黑" panose="020B0503020204020204" pitchFamily="34" charset="-122"/>
              </a:endParaRPr>
            </a:p>
          </p:txBody>
        </p:sp>
        <p:pic>
          <p:nvPicPr>
            <p:cNvPr id="63493" name="Picture 3"/>
            <p:cNvPicPr>
              <a:picLocks noChangeAspect="1" noChangeArrowheads="1"/>
            </p:cNvPicPr>
            <p:nvPr/>
          </p:nvPicPr>
          <p:blipFill>
            <a:blip r:embed="rId1"/>
            <a:srcRect/>
            <a:stretch>
              <a:fillRect/>
            </a:stretch>
          </p:blipFill>
          <p:spPr bwMode="auto">
            <a:xfrm>
              <a:off x="428625" y="928688"/>
              <a:ext cx="3857625" cy="2463800"/>
            </a:xfrm>
            <a:prstGeom prst="rect">
              <a:avLst/>
            </a:prstGeom>
            <a:noFill/>
            <a:ln w="9525">
              <a:noFill/>
              <a:miter lim="800000"/>
              <a:headEnd/>
              <a:tailEnd/>
            </a:ln>
          </p:spPr>
        </p:pic>
        <p:sp>
          <p:nvSpPr>
            <p:cNvPr id="6" name="矩形 5"/>
            <p:cNvSpPr/>
            <p:nvPr/>
          </p:nvSpPr>
          <p:spPr>
            <a:xfrm>
              <a:off x="4500563" y="857250"/>
              <a:ext cx="4000500" cy="2928938"/>
            </a:xfrm>
            <a:prstGeom prst="rect">
              <a:avLst/>
            </a:prstGeom>
            <a:solidFill>
              <a:schemeClr val="bg1"/>
            </a:solidFill>
            <a:ln w="1270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3495" name="矩形 13"/>
            <p:cNvSpPr>
              <a:spLocks noChangeArrowheads="1"/>
            </p:cNvSpPr>
            <p:nvPr/>
          </p:nvSpPr>
          <p:spPr bwMode="auto">
            <a:xfrm>
              <a:off x="4500563" y="3429000"/>
              <a:ext cx="1153152" cy="342950"/>
            </a:xfrm>
            <a:prstGeom prst="rect">
              <a:avLst/>
            </a:prstGeom>
            <a:noFill/>
            <a:ln w="9525">
              <a:noFill/>
              <a:miter lim="800000"/>
            </a:ln>
          </p:spPr>
          <p:txBody>
            <a:bodyPr wrap="none">
              <a:spAutoFit/>
            </a:bodyPr>
            <a:lstStyle/>
            <a:p>
              <a:r>
                <a:rPr lang="zh-CN" altLang="en-US" sz="1400">
                  <a:solidFill>
                    <a:srgbClr val="0070C0"/>
                  </a:solidFill>
                  <a:latin typeface="微软雅黑" panose="020B0503020204020204" pitchFamily="34" charset="-122"/>
                  <a:ea typeface="微软雅黑" panose="020B0503020204020204" pitchFamily="34" charset="-122"/>
                </a:rPr>
                <a:t>流程图设计</a:t>
              </a:r>
              <a:endParaRPr lang="zh-CN" altLang="en-US" sz="1400">
                <a:solidFill>
                  <a:srgbClr val="0070C0"/>
                </a:solidFill>
                <a:latin typeface="微软雅黑" panose="020B0503020204020204" pitchFamily="34" charset="-122"/>
                <a:ea typeface="微软雅黑" panose="020B0503020204020204" pitchFamily="34" charset="-122"/>
              </a:endParaRPr>
            </a:p>
          </p:txBody>
        </p:sp>
        <p:pic>
          <p:nvPicPr>
            <p:cNvPr id="63496" name="Picture 3"/>
            <p:cNvPicPr>
              <a:picLocks noChangeAspect="1" noChangeArrowheads="1"/>
            </p:cNvPicPr>
            <p:nvPr/>
          </p:nvPicPr>
          <p:blipFill>
            <a:blip r:embed="rId2"/>
            <a:srcRect/>
            <a:stretch>
              <a:fillRect/>
            </a:stretch>
          </p:blipFill>
          <p:spPr bwMode="auto">
            <a:xfrm>
              <a:off x="4572000" y="928688"/>
              <a:ext cx="3857625" cy="2452687"/>
            </a:xfrm>
            <a:prstGeom prst="rect">
              <a:avLst/>
            </a:prstGeom>
            <a:noFill/>
            <a:ln w="9525">
              <a:noFill/>
              <a:miter lim="800000"/>
              <a:headEnd/>
              <a:tailEnd/>
            </a:ln>
          </p:spPr>
        </p:pic>
        <p:sp>
          <p:nvSpPr>
            <p:cNvPr id="10" name="矩形 9"/>
            <p:cNvSpPr/>
            <p:nvPr/>
          </p:nvSpPr>
          <p:spPr>
            <a:xfrm>
              <a:off x="357188" y="3929063"/>
              <a:ext cx="8143875" cy="2500312"/>
            </a:xfrm>
            <a:prstGeom prst="rect">
              <a:avLst/>
            </a:prstGeom>
            <a:solidFill>
              <a:schemeClr val="bg1"/>
            </a:solidFill>
            <a:ln w="1270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3498" name="矩形 13"/>
            <p:cNvSpPr>
              <a:spLocks noChangeArrowheads="1"/>
            </p:cNvSpPr>
            <p:nvPr/>
          </p:nvSpPr>
          <p:spPr bwMode="auto">
            <a:xfrm>
              <a:off x="357188" y="6072189"/>
              <a:ext cx="2148839" cy="342950"/>
            </a:xfrm>
            <a:prstGeom prst="rect">
              <a:avLst/>
            </a:prstGeom>
            <a:noFill/>
            <a:ln w="9525">
              <a:noFill/>
              <a:miter lim="800000"/>
            </a:ln>
          </p:spPr>
          <p:txBody>
            <a:bodyPr wrap="none">
              <a:spAutoFit/>
            </a:bodyPr>
            <a:lstStyle/>
            <a:p>
              <a:r>
                <a:rPr lang="en-US" altLang="zh-CN" sz="1400">
                  <a:solidFill>
                    <a:srgbClr val="0070C0"/>
                  </a:solidFill>
                  <a:latin typeface="微软雅黑" panose="020B0503020204020204" pitchFamily="34" charset="-122"/>
                  <a:ea typeface="微软雅黑" panose="020B0503020204020204" pitchFamily="34" charset="-122"/>
                </a:rPr>
                <a:t>KPI(</a:t>
              </a:r>
              <a:r>
                <a:rPr lang="zh-CN" altLang="en-US" sz="1400">
                  <a:solidFill>
                    <a:srgbClr val="0070C0"/>
                  </a:solidFill>
                  <a:latin typeface="微软雅黑" panose="020B0503020204020204" pitchFamily="34" charset="-122"/>
                  <a:ea typeface="微软雅黑" panose="020B0503020204020204" pitchFamily="34" charset="-122"/>
                </a:rPr>
                <a:t>关键绩效指标</a:t>
              </a:r>
              <a:r>
                <a:rPr lang="en-US" altLang="zh-CN" sz="1400">
                  <a:solidFill>
                    <a:srgbClr val="0070C0"/>
                  </a:solidFill>
                  <a:latin typeface="微软雅黑" panose="020B0503020204020204" pitchFamily="34" charset="-122"/>
                  <a:ea typeface="微软雅黑" panose="020B0503020204020204" pitchFamily="34" charset="-122"/>
                </a:rPr>
                <a:t>)</a:t>
              </a:r>
              <a:r>
                <a:rPr lang="zh-CN" altLang="en-US" sz="1400">
                  <a:solidFill>
                    <a:srgbClr val="0070C0"/>
                  </a:solidFill>
                  <a:latin typeface="微软雅黑" panose="020B0503020204020204" pitchFamily="34" charset="-122"/>
                  <a:ea typeface="微软雅黑" panose="020B0503020204020204" pitchFamily="34" charset="-122"/>
                </a:rPr>
                <a:t>设计</a:t>
              </a:r>
              <a:endParaRPr lang="zh-CN" altLang="en-US" sz="1400">
                <a:solidFill>
                  <a:srgbClr val="0070C0"/>
                </a:solidFill>
                <a:latin typeface="微软雅黑" panose="020B0503020204020204" pitchFamily="34" charset="-122"/>
                <a:ea typeface="微软雅黑" panose="020B0503020204020204" pitchFamily="34" charset="-122"/>
              </a:endParaRPr>
            </a:p>
          </p:txBody>
        </p:sp>
        <p:pic>
          <p:nvPicPr>
            <p:cNvPr id="63499" name="Picture 4"/>
            <p:cNvPicPr>
              <a:picLocks noChangeAspect="1" noChangeArrowheads="1"/>
            </p:cNvPicPr>
            <p:nvPr/>
          </p:nvPicPr>
          <p:blipFill>
            <a:blip r:embed="rId3"/>
            <a:srcRect/>
            <a:stretch>
              <a:fillRect/>
            </a:stretch>
          </p:blipFill>
          <p:spPr bwMode="auto">
            <a:xfrm>
              <a:off x="428625" y="3976688"/>
              <a:ext cx="3214688" cy="2105025"/>
            </a:xfrm>
            <a:prstGeom prst="rect">
              <a:avLst/>
            </a:prstGeom>
            <a:noFill/>
            <a:ln w="9525">
              <a:noFill/>
              <a:miter lim="800000"/>
              <a:headEnd/>
              <a:tailEnd/>
            </a:ln>
          </p:spPr>
        </p:pic>
        <p:pic>
          <p:nvPicPr>
            <p:cNvPr id="63500" name="Picture 5"/>
            <p:cNvPicPr>
              <a:picLocks noChangeAspect="1" noChangeArrowheads="1"/>
            </p:cNvPicPr>
            <p:nvPr/>
          </p:nvPicPr>
          <p:blipFill>
            <a:blip r:embed="rId4"/>
            <a:srcRect/>
            <a:stretch>
              <a:fillRect/>
            </a:stretch>
          </p:blipFill>
          <p:spPr bwMode="auto">
            <a:xfrm>
              <a:off x="3702050" y="3975100"/>
              <a:ext cx="3143250" cy="2127250"/>
            </a:xfrm>
            <a:prstGeom prst="rect">
              <a:avLst/>
            </a:prstGeom>
            <a:noFill/>
            <a:ln w="9525">
              <a:noFill/>
              <a:miter lim="800000"/>
              <a:headEnd/>
              <a:tailEnd/>
            </a:ln>
          </p:spPr>
        </p:pic>
        <p:pic>
          <p:nvPicPr>
            <p:cNvPr id="63501" name="Picture 6"/>
            <p:cNvPicPr>
              <a:picLocks noChangeAspect="1" noChangeArrowheads="1"/>
            </p:cNvPicPr>
            <p:nvPr/>
          </p:nvPicPr>
          <p:blipFill>
            <a:blip r:embed="rId5"/>
            <a:srcRect/>
            <a:stretch>
              <a:fillRect/>
            </a:stretch>
          </p:blipFill>
          <p:spPr bwMode="auto">
            <a:xfrm>
              <a:off x="6858000" y="3975100"/>
              <a:ext cx="1571625" cy="2114550"/>
            </a:xfrm>
            <a:prstGeom prst="rect">
              <a:avLst/>
            </a:prstGeom>
            <a:noFill/>
            <a:ln w="9525">
              <a:noFill/>
              <a:miter lim="800000"/>
              <a:headEnd/>
              <a:tailEnd/>
            </a:ln>
          </p:spPr>
        </p:pic>
      </p:grpSp>
      <p:sp>
        <p:nvSpPr>
          <p:cNvPr id="16" name="Oval 15"/>
          <p:cNvSpPr>
            <a:spLocks noChangeArrowheads="1"/>
          </p:cNvSpPr>
          <p:nvPr/>
        </p:nvSpPr>
        <p:spPr bwMode="auto">
          <a:xfrm rot="-2209827">
            <a:off x="5616575" y="3378200"/>
            <a:ext cx="2808288" cy="1008063"/>
          </a:xfrm>
          <a:prstGeom prst="ellipse">
            <a:avLst/>
          </a:prstGeom>
          <a:solidFill>
            <a:schemeClr val="bg1"/>
          </a:solidFill>
          <a:ln w="19050">
            <a:solidFill>
              <a:srgbClr val="808080"/>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ts val="2400"/>
              </a:lnSpc>
            </a:pPr>
            <a:r>
              <a:rPr lang="zh-CN" altLang="en-US" sz="1400" b="1" dirty="0">
                <a:solidFill>
                  <a:srgbClr val="000000"/>
                </a:solidFill>
                <a:latin typeface="微软雅黑" panose="020B0503020204020204" pitchFamily="34" charset="-122"/>
                <a:ea typeface="微软雅黑" panose="020B0503020204020204" pitchFamily="34" charset="-122"/>
              </a:rPr>
              <a:t>流程制</a:t>
            </a:r>
            <a:r>
              <a:rPr lang="zh-CN" altLang="en-US" sz="1400" b="1" dirty="0" smtClean="0">
                <a:solidFill>
                  <a:srgbClr val="000000"/>
                </a:solidFill>
                <a:latin typeface="微软雅黑" panose="020B0503020204020204" pitchFamily="34" charset="-122"/>
                <a:ea typeface="微软雅黑" panose="020B0503020204020204" pitchFamily="34" charset="-122"/>
              </a:rPr>
              <a:t>度示例</a:t>
            </a:r>
            <a:endParaRPr lang="en-US" sz="14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7"/>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lstStyle/>
          <a:p>
            <a:r>
              <a:rPr lang="en-US" altLang="zh-CN" smtClean="0">
                <a:solidFill>
                  <a:srgbClr val="FFFFFF"/>
                </a:solidFill>
              </a:rPr>
              <a:t>3. </a:t>
            </a:r>
            <a:r>
              <a:rPr lang="zh-CN" altLang="en-US" smtClean="0">
                <a:solidFill>
                  <a:srgbClr val="FFFFFF"/>
                </a:solidFill>
              </a:rPr>
              <a:t>体系设计阶段</a:t>
            </a:r>
            <a:endParaRPr lang="en-US" smtClean="0"/>
          </a:p>
        </p:txBody>
      </p:sp>
      <p:sp>
        <p:nvSpPr>
          <p:cNvPr id="2" name="Content Placeholder 1"/>
          <p:cNvSpPr>
            <a:spLocks noGrp="1"/>
          </p:cNvSpPr>
          <p:nvPr>
            <p:ph idx="1"/>
          </p:nvPr>
        </p:nvSpPr>
        <p:spPr/>
        <p:txBody>
          <a:bodyPr/>
          <a:lstStyle/>
          <a:p>
            <a:endParaRPr lang="en-US"/>
          </a:p>
        </p:txBody>
      </p:sp>
      <p:sp>
        <p:nvSpPr>
          <p:cNvPr id="78851" name="Text Placeholder 8"/>
          <p:cNvSpPr>
            <a:spLocks noGrp="1"/>
          </p:cNvSpPr>
          <p:nvPr>
            <p:ph type="body"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lstStyle/>
          <a:p>
            <a:pPr>
              <a:spcBef>
                <a:spcPct val="0"/>
              </a:spcBef>
              <a:buFontTx/>
              <a:buNone/>
            </a:pPr>
            <a:r>
              <a:rPr lang="zh-CN" altLang="en-US"/>
              <a:t>输出参考（</a:t>
            </a:r>
            <a:r>
              <a:rPr altLang="zh-CN"/>
              <a:t>1</a:t>
            </a:r>
            <a:r>
              <a:rPr lang="zh-CN" altLang="en-US"/>
              <a:t>）</a:t>
            </a:r>
            <a:endParaRPr lang="zh-CN" altLang="en-US"/>
          </a:p>
        </p:txBody>
      </p:sp>
      <p:pic>
        <p:nvPicPr>
          <p:cNvPr id="78852" name="Picture 4"/>
          <p:cNvPicPr/>
          <p:nvPr/>
        </p:nvPicPr>
        <p:blipFill>
          <a:blip r:embed="rId1">
            <a:extLst>
              <a:ext uri="{28A0092B-C50C-407E-A947-70E740481C1C}">
                <a14:useLocalDpi xmlns:a14="http://schemas.microsoft.com/office/drawing/2010/main" val="0"/>
              </a:ext>
            </a:extLst>
          </a:blip>
          <a:srcRect/>
          <a:stretch>
            <a:fillRect/>
          </a:stretch>
        </p:blipFill>
        <p:spPr bwMode="auto">
          <a:xfrm>
            <a:off x="179388" y="1079500"/>
            <a:ext cx="9580562"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p:cNvSpPr>
            <a:spLocks noChangeArrowheads="1"/>
          </p:cNvSpPr>
          <p:nvPr/>
        </p:nvSpPr>
        <p:spPr bwMode="auto">
          <a:xfrm rot="-2209827">
            <a:off x="5616575" y="3378200"/>
            <a:ext cx="2808288" cy="1008063"/>
          </a:xfrm>
          <a:prstGeom prst="ellipse">
            <a:avLst/>
          </a:prstGeom>
          <a:solidFill>
            <a:schemeClr val="bg1"/>
          </a:solidFill>
          <a:ln w="19050">
            <a:solidFill>
              <a:srgbClr val="808080"/>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ts val="2400"/>
              </a:lnSpc>
            </a:pPr>
            <a:r>
              <a:rPr lang="zh-CN" altLang="en-US" sz="1400" b="1" dirty="0">
                <a:solidFill>
                  <a:srgbClr val="000000"/>
                </a:solidFill>
                <a:latin typeface="微软雅黑" panose="020B0503020204020204" pitchFamily="34" charset="-122"/>
                <a:ea typeface="微软雅黑" panose="020B0503020204020204" pitchFamily="34" charset="-122"/>
              </a:rPr>
              <a:t>流程制</a:t>
            </a:r>
            <a:r>
              <a:rPr lang="zh-CN" altLang="en-US" sz="1400" b="1" dirty="0" smtClean="0">
                <a:solidFill>
                  <a:srgbClr val="000000"/>
                </a:solidFill>
                <a:latin typeface="微软雅黑" panose="020B0503020204020204" pitchFamily="34" charset="-122"/>
                <a:ea typeface="微软雅黑" panose="020B0503020204020204" pitchFamily="34" charset="-122"/>
              </a:rPr>
              <a:t>度示例</a:t>
            </a:r>
            <a:endParaRPr lang="en-US" sz="14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altLang="zh-CN" dirty="0" smtClean="0"/>
              <a:t>ITSS </a:t>
            </a:r>
            <a:r>
              <a:rPr lang="zh-CN" altLang="en-US" dirty="0" smtClean="0"/>
              <a:t>标准实施主要工</a:t>
            </a:r>
            <a:r>
              <a:rPr lang="zh-CN" altLang="en-US" dirty="0" smtClean="0"/>
              <a:t>作（三）： 团队建设</a:t>
            </a:r>
            <a:endParaRPr lang="en-US" dirty="0"/>
          </a:p>
        </p:txBody>
      </p:sp>
      <p:sp>
        <p:nvSpPr>
          <p:cNvPr id="5" name="Subtitle 4"/>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1.</a:t>
            </a:r>
            <a:r>
              <a:rPr lang="zh-CN" altLang="en-US" dirty="0" smtClean="0"/>
              <a:t> </a:t>
            </a:r>
            <a:r>
              <a:rPr lang="zh-CN" altLang="en-US" dirty="0"/>
              <a:t>基于团队的成长及运维需求，制定运维管理岗位需求及建设团队</a:t>
            </a:r>
            <a:endParaRPr lang="en-US" dirty="0"/>
          </a:p>
        </p:txBody>
      </p:sp>
      <p:sp>
        <p:nvSpPr>
          <p:cNvPr id="23" name="Content Placeholder 22"/>
          <p:cNvSpPr>
            <a:spLocks noGrp="1"/>
          </p:cNvSpPr>
          <p:nvPr>
            <p:ph idx="1"/>
          </p:nvPr>
        </p:nvSpPr>
        <p:spPr/>
        <p:txBody>
          <a:bodyPr/>
          <a:lstStyle/>
          <a:p>
            <a:pPr marL="0" lvl="1" indent="0" eaLnBrk="0" hangingPunct="0">
              <a:buSzPct val="100000"/>
              <a:buNone/>
            </a:pPr>
            <a:r>
              <a:rPr lang="zh-CN" altLang="en-US" sz="1400" dirty="0"/>
              <a:t>根据</a:t>
            </a:r>
            <a:r>
              <a:rPr lang="en-US" altLang="en-US" sz="1400" dirty="0"/>
              <a:t>ITSS</a:t>
            </a:r>
            <a:r>
              <a:rPr lang="zh-CN" altLang="en-US" sz="1400" dirty="0"/>
              <a:t>的相关要求，服务流程规范建设将覆盖以</a:t>
            </a:r>
            <a:r>
              <a:rPr lang="zh-CN" altLang="en-US" sz="1400" dirty="0" smtClean="0"/>
              <a:t>下几个</a:t>
            </a:r>
            <a:r>
              <a:rPr lang="zh-CN" altLang="en-US" sz="1400" dirty="0"/>
              <a:t>方面</a:t>
            </a:r>
            <a:r>
              <a:rPr lang="zh-CN" altLang="en-US" sz="1400" dirty="0" smtClean="0"/>
              <a:t>：</a:t>
            </a:r>
            <a:endParaRPr lang="en-US" altLang="zh-CN" sz="1400" dirty="0" smtClean="0"/>
          </a:p>
          <a:p>
            <a:pPr marL="269875" indent="-269875">
              <a:lnSpc>
                <a:spcPts val="3200"/>
              </a:lnSpc>
              <a:spcBef>
                <a:spcPts val="600"/>
              </a:spcBef>
              <a:spcAft>
                <a:spcPts val="600"/>
              </a:spcAft>
              <a:buFont typeface="Wingdings" panose="05000000000000000000" pitchFamily="2" charset="2"/>
              <a:buChar char="§"/>
            </a:pPr>
            <a:r>
              <a:rPr lang="zh-CN" altLang="en-US" sz="1400" b="0" dirty="0"/>
              <a:t>人员管理</a:t>
            </a:r>
            <a:endParaRPr lang="en-US" altLang="zh-CN" sz="1400" b="0" dirty="0"/>
          </a:p>
          <a:p>
            <a:pPr marL="539750" lvl="2" indent="-269875" eaLnBrk="0" hangingPunct="0">
              <a:lnSpc>
                <a:spcPts val="3200"/>
              </a:lnSpc>
              <a:spcBef>
                <a:spcPts val="600"/>
              </a:spcBef>
              <a:spcAft>
                <a:spcPts val="600"/>
              </a:spcAft>
              <a:buSzPct val="100000"/>
            </a:pPr>
            <a:r>
              <a:rPr lang="zh-CN" altLang="en-US" b="0" dirty="0">
                <a:cs typeface="+mn-cs"/>
              </a:rPr>
              <a:t>人员储备</a:t>
            </a:r>
            <a:endParaRPr lang="en-US" altLang="zh-CN" b="0" dirty="0">
              <a:cs typeface="+mn-cs"/>
            </a:endParaRPr>
          </a:p>
          <a:p>
            <a:pPr marL="539750" lvl="2" indent="-269875" eaLnBrk="0" hangingPunct="0">
              <a:lnSpc>
                <a:spcPts val="3200"/>
              </a:lnSpc>
              <a:spcBef>
                <a:spcPts val="600"/>
              </a:spcBef>
              <a:spcAft>
                <a:spcPts val="600"/>
              </a:spcAft>
              <a:buSzPct val="100000"/>
            </a:pPr>
            <a:r>
              <a:rPr lang="zh-CN" altLang="en-US" b="0" dirty="0">
                <a:cs typeface="+mn-cs"/>
              </a:rPr>
              <a:t>人员培训</a:t>
            </a:r>
            <a:endParaRPr lang="en-US" altLang="zh-CN" b="0" dirty="0">
              <a:cs typeface="+mn-cs"/>
            </a:endParaRPr>
          </a:p>
          <a:p>
            <a:pPr marL="539750" lvl="2" indent="-269875" eaLnBrk="0" hangingPunct="0">
              <a:lnSpc>
                <a:spcPts val="3200"/>
              </a:lnSpc>
              <a:spcBef>
                <a:spcPts val="600"/>
              </a:spcBef>
              <a:spcAft>
                <a:spcPts val="600"/>
              </a:spcAft>
              <a:buSzPct val="100000"/>
            </a:pPr>
            <a:r>
              <a:rPr lang="zh-CN" altLang="en-US" b="0" dirty="0">
                <a:cs typeface="+mn-cs"/>
              </a:rPr>
              <a:t>绩效考核</a:t>
            </a:r>
            <a:endParaRPr lang="en-US" altLang="zh-CN" b="0" dirty="0">
              <a:cs typeface="+mn-cs"/>
            </a:endParaRPr>
          </a:p>
          <a:p>
            <a:pPr marL="269875" lvl="2" indent="-269875" eaLnBrk="0" hangingPunct="0">
              <a:lnSpc>
                <a:spcPts val="3200"/>
              </a:lnSpc>
              <a:spcBef>
                <a:spcPts val="600"/>
              </a:spcBef>
              <a:spcAft>
                <a:spcPts val="600"/>
              </a:spcAft>
              <a:buSzPct val="100000"/>
            </a:pPr>
            <a:r>
              <a:rPr lang="zh-CN" altLang="en-US" b="0" dirty="0" smtClean="0"/>
              <a:t>岗</a:t>
            </a:r>
            <a:r>
              <a:rPr lang="zh-CN" altLang="en-US" b="0" dirty="0"/>
              <a:t>位结构</a:t>
            </a:r>
            <a:endParaRPr lang="en-US" altLang="zh-CN" b="0" dirty="0"/>
          </a:p>
          <a:p>
            <a:pPr marL="269875" lvl="2" indent="-269875" eaLnBrk="0" hangingPunct="0">
              <a:lnSpc>
                <a:spcPts val="3200"/>
              </a:lnSpc>
              <a:spcBef>
                <a:spcPts val="600"/>
              </a:spcBef>
              <a:spcAft>
                <a:spcPts val="600"/>
              </a:spcAft>
              <a:buSzPct val="100000"/>
            </a:pPr>
            <a:r>
              <a:rPr lang="zh-CN" altLang="en-US" b="0" dirty="0" smtClean="0"/>
              <a:t>知</a:t>
            </a:r>
            <a:r>
              <a:rPr lang="zh-CN" altLang="en-US" b="0" dirty="0"/>
              <a:t>识储备</a:t>
            </a:r>
            <a:endParaRPr lang="en-US" altLang="zh-CN" b="0" dirty="0"/>
          </a:p>
          <a:p>
            <a:pPr marL="269875" lvl="2" indent="-269875" eaLnBrk="0" hangingPunct="0">
              <a:lnSpc>
                <a:spcPts val="3200"/>
              </a:lnSpc>
              <a:spcBef>
                <a:spcPts val="600"/>
              </a:spcBef>
              <a:spcAft>
                <a:spcPts val="600"/>
              </a:spcAft>
              <a:buSzPct val="100000"/>
            </a:pPr>
            <a:r>
              <a:rPr lang="zh-CN" altLang="en-US" b="0" dirty="0" smtClean="0"/>
              <a:t>技</a:t>
            </a:r>
            <a:r>
              <a:rPr lang="zh-CN" altLang="en-US" b="0" dirty="0"/>
              <a:t>能要求</a:t>
            </a:r>
            <a:endParaRPr lang="en-US" b="0" dirty="0"/>
          </a:p>
          <a:p>
            <a:pPr marL="269875" lvl="2" indent="-269875" eaLnBrk="0" hangingPunct="0">
              <a:lnSpc>
                <a:spcPts val="3200"/>
              </a:lnSpc>
              <a:spcBef>
                <a:spcPts val="600"/>
              </a:spcBef>
              <a:spcAft>
                <a:spcPts val="600"/>
              </a:spcAft>
              <a:buSzPct val="100000"/>
            </a:pPr>
            <a:r>
              <a:rPr lang="zh-CN" altLang="en-US" b="0" dirty="0" smtClean="0"/>
              <a:t>经</a:t>
            </a:r>
            <a:r>
              <a:rPr lang="zh-CN" altLang="en-US" b="0" dirty="0"/>
              <a:t>验要</a:t>
            </a:r>
            <a:r>
              <a:rPr lang="zh-CN" altLang="en-US" b="0" dirty="0" smtClean="0"/>
              <a:t>求</a:t>
            </a:r>
            <a:endParaRPr lang="en-US" altLang="zh-CN" sz="1400" b="0" dirty="0"/>
          </a:p>
          <a:p>
            <a:endParaRPr lang="en-US" dirty="0"/>
          </a:p>
        </p:txBody>
      </p:sp>
      <p:sp>
        <p:nvSpPr>
          <p:cNvPr id="3" name="Text Placeholder 2"/>
          <p:cNvSpPr>
            <a:spLocks noGrp="1"/>
          </p:cNvSpPr>
          <p:nvPr>
            <p:ph type="body" sz="quarter" idx="11"/>
          </p:nvPr>
        </p:nvSpPr>
        <p:spPr/>
        <p:txBody>
          <a:bodyPr/>
          <a:lstStyle/>
          <a:p>
            <a:r>
              <a:rPr lang="zh-CN" altLang="en-US" dirty="0"/>
              <a:t>运维团队建设将从人员管理、岗位结构、知识技能等方面进</a:t>
            </a:r>
            <a:r>
              <a:rPr lang="zh-CN" altLang="en-US" dirty="0" smtClean="0"/>
              <a:t>行</a:t>
            </a:r>
            <a:endParaRPr lang="zh-CN" altLang="en-US" dirty="0"/>
          </a:p>
        </p:txBody>
      </p:sp>
      <p:grpSp>
        <p:nvGrpSpPr>
          <p:cNvPr id="30" name="Group 29"/>
          <p:cNvGrpSpPr/>
          <p:nvPr/>
        </p:nvGrpSpPr>
        <p:grpSpPr>
          <a:xfrm>
            <a:off x="4320000" y="1440000"/>
            <a:ext cx="5039881" cy="5039997"/>
            <a:chOff x="2519642" y="1080000"/>
            <a:chExt cx="5039881" cy="5039997"/>
          </a:xfrm>
        </p:grpSpPr>
        <p:sp>
          <p:nvSpPr>
            <p:cNvPr id="31" name="矩形 11"/>
            <p:cNvSpPr>
              <a:spLocks noChangeArrowheads="1"/>
            </p:cNvSpPr>
            <p:nvPr/>
          </p:nvSpPr>
          <p:spPr bwMode="auto">
            <a:xfrm>
              <a:off x="3240000" y="1800000"/>
              <a:ext cx="3600000" cy="3600000"/>
            </a:xfrm>
            <a:prstGeom prst="rect">
              <a:avLst/>
            </a:prstGeom>
            <a:solidFill>
              <a:schemeClr val="bg1">
                <a:lumMod val="85000"/>
              </a:schemeClr>
            </a:solidFill>
            <a:ln w="9525" cap="flat" cmpd="sng">
              <a:noFill/>
              <a:miter lim="800000"/>
            </a:ln>
          </p:spPr>
          <p:txBody>
            <a:bodyPr lIns="180000" tIns="36000" rIns="108000" bIns="108000" anchor="t"/>
            <a:lstStyle/>
            <a:p>
              <a:endParaRPr lang="en-US" sz="105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32" name="Straight Connector 31"/>
            <p:cNvCxnSpPr/>
            <p:nvPr/>
          </p:nvCxnSpPr>
          <p:spPr>
            <a:xfrm>
              <a:off x="3240000" y="3600000"/>
              <a:ext cx="3600000" cy="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5040000" y="1800000"/>
              <a:ext cx="0" cy="360000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4" name="Flowchart: Connector 33"/>
            <p:cNvSpPr/>
            <p:nvPr/>
          </p:nvSpPr>
          <p:spPr>
            <a:xfrm>
              <a:off x="4500160" y="3060000"/>
              <a:ext cx="1080000" cy="1080000"/>
            </a:xfrm>
            <a:prstGeom prst="flowChartConnector">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1400" b="1" dirty="0" smtClean="0">
                  <a:solidFill>
                    <a:srgbClr val="000000"/>
                  </a:solidFill>
                  <a:latin typeface="微软雅黑" panose="020B0503020204020204" pitchFamily="34" charset="-122"/>
                  <a:ea typeface="微软雅黑" panose="020B0503020204020204" pitchFamily="34" charset="-122"/>
                </a:rPr>
                <a:t>关键</a:t>
              </a:r>
              <a:endParaRPr lang="en-US" altLang="zh-CN" sz="1400" b="1" dirty="0" smtClean="0">
                <a:solidFill>
                  <a:srgbClr val="000000"/>
                </a:solidFill>
                <a:latin typeface="微软雅黑" panose="020B0503020204020204" pitchFamily="34" charset="-122"/>
                <a:ea typeface="微软雅黑" panose="020B0503020204020204" pitchFamily="34" charset="-122"/>
              </a:endParaRPr>
            </a:p>
            <a:p>
              <a:pPr algn="ctr"/>
              <a:r>
                <a:rPr lang="zh-CN" altLang="en-US" sz="1400" b="1" dirty="0" smtClean="0">
                  <a:solidFill>
                    <a:srgbClr val="000000"/>
                  </a:solidFill>
                  <a:latin typeface="微软雅黑" panose="020B0503020204020204" pitchFamily="34" charset="-122"/>
                  <a:ea typeface="微软雅黑" panose="020B0503020204020204" pitchFamily="34" charset="-122"/>
                </a:rPr>
                <a:t>指标</a:t>
              </a:r>
              <a:endParaRPr lang="en-US" sz="1400" b="1" dirty="0">
                <a:solidFill>
                  <a:srgbClr val="000000"/>
                </a:solidFill>
                <a:latin typeface="微软雅黑" panose="020B0503020204020204" pitchFamily="34" charset="-122"/>
                <a:ea typeface="微软雅黑" panose="020B0503020204020204" pitchFamily="34" charset="-122"/>
              </a:endParaRPr>
            </a:p>
          </p:txBody>
        </p:sp>
        <p:sp>
          <p:nvSpPr>
            <p:cNvPr id="35" name="Rectangle 34"/>
            <p:cNvSpPr/>
            <p:nvPr/>
          </p:nvSpPr>
          <p:spPr>
            <a:xfrm>
              <a:off x="3240000" y="1799996"/>
              <a:ext cx="1800000" cy="1800004"/>
            </a:xfrm>
            <a:prstGeom prst="rect">
              <a:avLst/>
            </a:prstGeom>
            <a:noFill/>
            <a:ln w="0">
              <a:noFill/>
              <a:miter lim="800000"/>
            </a:ln>
          </p:spPr>
          <p:txBody>
            <a:bodyPr lIns="180000" tIns="180000" rIns="180000" bIns="180000" anchor="t">
              <a:noAutofit/>
            </a:bodyPr>
            <a:lstStyle/>
            <a:p>
              <a:pPr algn="ctr"/>
              <a:r>
                <a:rPr lang="zh-CN" altLang="en-US" sz="1200" b="1" dirty="0" smtClean="0">
                  <a:solidFill>
                    <a:srgbClr val="000000"/>
                  </a:solidFill>
                  <a:latin typeface="微软雅黑" panose="020B0503020204020204" pitchFamily="34" charset="-122"/>
                  <a:ea typeface="微软雅黑" panose="020B0503020204020204" pitchFamily="34" charset="-122"/>
                </a:rPr>
                <a:t>人员</a:t>
              </a:r>
              <a:endParaRPr lang="en-US" altLang="zh-CN" sz="1200" b="1" dirty="0" smtClean="0">
                <a:solidFill>
                  <a:srgbClr val="000000"/>
                </a:solidFill>
                <a:latin typeface="微软雅黑" panose="020B0503020204020204" pitchFamily="34" charset="-122"/>
                <a:ea typeface="微软雅黑" panose="020B0503020204020204" pitchFamily="34" charset="-122"/>
              </a:endParaRPr>
            </a:p>
            <a:p>
              <a:pPr algn="ctr"/>
              <a:endParaRPr lang="en-US" altLang="zh-CN" sz="1200" b="1" dirty="0" smtClean="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人</a:t>
              </a:r>
              <a:r>
                <a:rPr lang="zh-CN" altLang="en-US" sz="1050" dirty="0">
                  <a:solidFill>
                    <a:srgbClr val="000000"/>
                  </a:solidFill>
                  <a:latin typeface="微软雅黑" panose="020B0503020204020204" pitchFamily="34" charset="-122"/>
                  <a:ea typeface="微软雅黑" panose="020B0503020204020204" pitchFamily="34" charset="-122"/>
                </a:rPr>
                <a:t>员管理 </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岗</a:t>
              </a:r>
              <a:r>
                <a:rPr lang="zh-CN" altLang="en-US" sz="1050" dirty="0">
                  <a:solidFill>
                    <a:srgbClr val="000000"/>
                  </a:solidFill>
                  <a:latin typeface="微软雅黑" panose="020B0503020204020204" pitchFamily="34" charset="-122"/>
                  <a:ea typeface="微软雅黑" panose="020B0503020204020204" pitchFamily="34" charset="-122"/>
                </a:rPr>
                <a:t>位结构</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知</a:t>
              </a:r>
              <a:r>
                <a:rPr lang="zh-CN" altLang="en-US" sz="1050" dirty="0">
                  <a:solidFill>
                    <a:srgbClr val="000000"/>
                  </a:solidFill>
                  <a:latin typeface="微软雅黑" panose="020B0503020204020204" pitchFamily="34" charset="-122"/>
                  <a:ea typeface="微软雅黑" panose="020B0503020204020204" pitchFamily="34" charset="-122"/>
                </a:rPr>
                <a:t>识 技能 经验</a:t>
              </a:r>
              <a:endParaRPr lang="en-US" altLang="zh-CN" sz="1050" dirty="0">
                <a:solidFill>
                  <a:srgbClr val="000000"/>
                </a:solidFill>
                <a:latin typeface="微软雅黑" panose="020B0503020204020204" pitchFamily="34" charset="-122"/>
                <a:ea typeface="微软雅黑" panose="020B0503020204020204" pitchFamily="34" charset="-122"/>
              </a:endParaRPr>
            </a:p>
          </p:txBody>
        </p:sp>
        <p:sp>
          <p:nvSpPr>
            <p:cNvPr id="36" name="Rectangle 35"/>
            <p:cNvSpPr/>
            <p:nvPr/>
          </p:nvSpPr>
          <p:spPr>
            <a:xfrm>
              <a:off x="5040000" y="1799998"/>
              <a:ext cx="1799762" cy="1800003"/>
            </a:xfrm>
            <a:prstGeom prst="rect">
              <a:avLst/>
            </a:prstGeom>
            <a:noFill/>
            <a:ln w="0">
              <a:noFill/>
              <a:miter lim="800000"/>
            </a:ln>
          </p:spPr>
          <p:txBody>
            <a:bodyPr lIns="180000" tIns="180000" rIns="180000" bIns="180000" anchor="t">
              <a:noAutofit/>
            </a:bodyPr>
            <a:lstStyle/>
            <a:p>
              <a:pPr algn="ctr"/>
              <a:r>
                <a:rPr lang="zh-CN" altLang="en-US" sz="1200" b="1" dirty="0" smtClean="0">
                  <a:solidFill>
                    <a:srgbClr val="000000"/>
                  </a:solidFill>
                  <a:latin typeface="微软雅黑" panose="020B0503020204020204" pitchFamily="34" charset="-122"/>
                  <a:ea typeface="微软雅黑" panose="020B0503020204020204" pitchFamily="34" charset="-122"/>
                </a:rPr>
                <a:t>过程</a:t>
              </a:r>
              <a:endParaRPr lang="en-US" altLang="zh-CN" sz="1200" b="1" dirty="0" smtClean="0">
                <a:solidFill>
                  <a:srgbClr val="000000"/>
                </a:solidFill>
                <a:latin typeface="微软雅黑" panose="020B0503020204020204" pitchFamily="34" charset="-122"/>
                <a:ea typeface="微软雅黑" panose="020B0503020204020204" pitchFamily="34" charset="-122"/>
              </a:endParaRPr>
            </a:p>
            <a:p>
              <a:pPr algn="ctr"/>
              <a:endParaRPr lang="en-US" altLang="zh-CN" sz="1200" b="1" dirty="0" smtClean="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服</a:t>
              </a:r>
              <a:r>
                <a:rPr lang="zh-CN" altLang="en-US" sz="1050" dirty="0">
                  <a:solidFill>
                    <a:srgbClr val="000000"/>
                  </a:solidFill>
                  <a:latin typeface="微软雅黑" panose="020B0503020204020204" pitchFamily="34" charset="-122"/>
                  <a:ea typeface="微软雅黑" panose="020B0503020204020204" pitchFamily="34" charset="-122"/>
                </a:rPr>
                <a:t>务级</a:t>
              </a:r>
              <a:r>
                <a:rPr lang="zh-CN" altLang="en-US" sz="1050" dirty="0" smtClean="0">
                  <a:solidFill>
                    <a:srgbClr val="000000"/>
                  </a:solidFill>
                  <a:latin typeface="微软雅黑" panose="020B0503020204020204" pitchFamily="34" charset="-122"/>
                  <a:ea typeface="微软雅黑" panose="020B0503020204020204" pitchFamily="34" charset="-122"/>
                </a:rPr>
                <a:t>别 服</a:t>
              </a:r>
              <a:r>
                <a:rPr lang="zh-CN" altLang="en-US" sz="1050" dirty="0">
                  <a:solidFill>
                    <a:srgbClr val="000000"/>
                  </a:solidFill>
                  <a:latin typeface="微软雅黑" panose="020B0503020204020204" pitchFamily="34" charset="-122"/>
                  <a:ea typeface="微软雅黑" panose="020B0503020204020204" pitchFamily="34" charset="-122"/>
                </a:rPr>
                <a:t>务报</a:t>
              </a:r>
              <a:r>
                <a:rPr lang="zh-CN" altLang="en-US" sz="1050" dirty="0" smtClean="0">
                  <a:solidFill>
                    <a:srgbClr val="000000"/>
                  </a:solidFill>
                  <a:latin typeface="微软雅黑" panose="020B0503020204020204" pitchFamily="34" charset="-122"/>
                  <a:ea typeface="微软雅黑" panose="020B0503020204020204" pitchFamily="34" charset="-122"/>
                </a:rPr>
                <a:t>告</a:t>
              </a:r>
              <a:endParaRPr lang="en-US" altLang="zh-CN" sz="1050" dirty="0" smtClean="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事</a:t>
              </a:r>
              <a:r>
                <a:rPr lang="zh-CN" altLang="en-US" sz="1050" dirty="0">
                  <a:solidFill>
                    <a:srgbClr val="000000"/>
                  </a:solidFill>
                  <a:latin typeface="微软雅黑" panose="020B0503020204020204" pitchFamily="34" charset="-122"/>
                  <a:ea typeface="微软雅黑" panose="020B0503020204020204" pitchFamily="34" charset="-122"/>
                </a:rPr>
                <a:t>件管理 问题管</a:t>
              </a:r>
              <a:r>
                <a:rPr lang="zh-CN" altLang="en-US" sz="1050" dirty="0" smtClean="0">
                  <a:solidFill>
                    <a:srgbClr val="000000"/>
                  </a:solidFill>
                  <a:latin typeface="微软雅黑" panose="020B0503020204020204" pitchFamily="34" charset="-122"/>
                  <a:ea typeface="微软雅黑" panose="020B0503020204020204" pitchFamily="34" charset="-122"/>
                </a:rPr>
                <a:t>理</a:t>
              </a:r>
              <a:endParaRPr lang="en-US" altLang="zh-CN" sz="1050" dirty="0" smtClean="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配</a:t>
              </a:r>
              <a:r>
                <a:rPr lang="zh-CN" altLang="en-US" sz="1050" dirty="0">
                  <a:solidFill>
                    <a:srgbClr val="000000"/>
                  </a:solidFill>
                  <a:latin typeface="微软雅黑" panose="020B0503020204020204" pitchFamily="34" charset="-122"/>
                  <a:ea typeface="微软雅黑" panose="020B0503020204020204" pitchFamily="34" charset="-122"/>
                </a:rPr>
                <a:t>置管理 变更管</a:t>
              </a:r>
              <a:r>
                <a:rPr lang="zh-CN" altLang="en-US" sz="1050" dirty="0" smtClean="0">
                  <a:solidFill>
                    <a:srgbClr val="000000"/>
                  </a:solidFill>
                  <a:latin typeface="微软雅黑" panose="020B0503020204020204" pitchFamily="34" charset="-122"/>
                  <a:ea typeface="微软雅黑" panose="020B0503020204020204" pitchFamily="34" charset="-122"/>
                </a:rPr>
                <a:t>理</a:t>
              </a:r>
              <a:endParaRPr lang="en-US" altLang="zh-CN" sz="1050" dirty="0" smtClean="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发</a:t>
              </a:r>
              <a:r>
                <a:rPr lang="zh-CN" altLang="en-US" sz="1050" dirty="0">
                  <a:solidFill>
                    <a:srgbClr val="000000"/>
                  </a:solidFill>
                  <a:latin typeface="微软雅黑" panose="020B0503020204020204" pitchFamily="34" charset="-122"/>
                  <a:ea typeface="微软雅黑" panose="020B0503020204020204" pitchFamily="34" charset="-122"/>
                </a:rPr>
                <a:t>布管理 安全管理</a:t>
              </a:r>
              <a:endParaRPr lang="en-US" sz="1050" dirty="0">
                <a:solidFill>
                  <a:srgbClr val="000000"/>
                </a:solidFill>
                <a:latin typeface="微软雅黑" panose="020B0503020204020204" pitchFamily="34" charset="-122"/>
                <a:ea typeface="微软雅黑" panose="020B0503020204020204" pitchFamily="34" charset="-122"/>
              </a:endParaRPr>
            </a:p>
          </p:txBody>
        </p:sp>
        <p:sp>
          <p:nvSpPr>
            <p:cNvPr id="37" name="Rectangle 36"/>
            <p:cNvSpPr/>
            <p:nvPr/>
          </p:nvSpPr>
          <p:spPr>
            <a:xfrm>
              <a:off x="3239762" y="3599998"/>
              <a:ext cx="1800000" cy="1799999"/>
            </a:xfrm>
            <a:prstGeom prst="rect">
              <a:avLst/>
            </a:prstGeom>
            <a:noFill/>
            <a:ln w="0">
              <a:noFill/>
              <a:miter lim="800000"/>
            </a:ln>
          </p:spPr>
          <p:txBody>
            <a:bodyPr lIns="180000" tIns="180000" rIns="180000" bIns="180000" anchor="b">
              <a:noAutofit/>
            </a:bodyPr>
            <a:lstStyle/>
            <a:p>
              <a:pPr>
                <a:lnSpc>
                  <a:spcPts val="2000"/>
                </a:lnSpc>
              </a:pPr>
              <a:r>
                <a:rPr lang="zh-CN" altLang="en-US" sz="1050" dirty="0">
                  <a:solidFill>
                    <a:srgbClr val="000000"/>
                  </a:solidFill>
                  <a:latin typeface="微软雅黑" panose="020B0503020204020204" pitchFamily="34" charset="-122"/>
                  <a:ea typeface="微软雅黑" panose="020B0503020204020204" pitchFamily="34" charset="-122"/>
                </a:rPr>
                <a:t>运行维护工具</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服</a:t>
              </a:r>
              <a:r>
                <a:rPr lang="zh-CN" altLang="en-US" sz="1050" dirty="0">
                  <a:solidFill>
                    <a:srgbClr val="000000"/>
                  </a:solidFill>
                  <a:latin typeface="微软雅黑" panose="020B0503020204020204" pitchFamily="34" charset="-122"/>
                  <a:ea typeface="微软雅黑" panose="020B0503020204020204" pitchFamily="34" charset="-122"/>
                </a:rPr>
                <a:t>务台</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备</a:t>
              </a:r>
              <a:r>
                <a:rPr lang="zh-CN" altLang="en-US" sz="1050" dirty="0">
                  <a:solidFill>
                    <a:srgbClr val="000000"/>
                  </a:solidFill>
                  <a:latin typeface="微软雅黑" panose="020B0503020204020204" pitchFamily="34" charset="-122"/>
                  <a:ea typeface="微软雅黑" panose="020B0503020204020204" pitchFamily="34" charset="-122"/>
                </a:rPr>
                <a:t>件库</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知</a:t>
              </a:r>
              <a:r>
                <a:rPr lang="zh-CN" altLang="en-US" sz="1050" dirty="0">
                  <a:solidFill>
                    <a:srgbClr val="000000"/>
                  </a:solidFill>
                  <a:latin typeface="微软雅黑" panose="020B0503020204020204" pitchFamily="34" charset="-122"/>
                  <a:ea typeface="微软雅黑" panose="020B0503020204020204" pitchFamily="34" charset="-122"/>
                </a:rPr>
                <a:t>识库</a:t>
              </a:r>
              <a:endParaRPr lang="en-US" altLang="zh-CN" sz="1050" dirty="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sz="1200" b="1" dirty="0">
                <a:solidFill>
                  <a:srgbClr val="000000"/>
                </a:solidFill>
                <a:latin typeface="微软雅黑" panose="020B0503020204020204" pitchFamily="34" charset="-122"/>
                <a:ea typeface="微软雅黑" panose="020B0503020204020204" pitchFamily="34" charset="-122"/>
              </a:endParaRPr>
            </a:p>
            <a:p>
              <a:pPr algn="ctr"/>
              <a:r>
                <a:rPr lang="zh-CN" altLang="en-US" sz="1200" b="1" dirty="0">
                  <a:solidFill>
                    <a:srgbClr val="000000"/>
                  </a:solidFill>
                  <a:latin typeface="微软雅黑" panose="020B0503020204020204" pitchFamily="34" charset="-122"/>
                  <a:ea typeface="微软雅黑" panose="020B0503020204020204" pitchFamily="34" charset="-122"/>
                </a:rPr>
                <a:t>资</a:t>
              </a:r>
              <a:r>
                <a:rPr lang="zh-CN" altLang="en-US" sz="1200" b="1" dirty="0" smtClean="0">
                  <a:solidFill>
                    <a:srgbClr val="000000"/>
                  </a:solidFill>
                  <a:latin typeface="微软雅黑" panose="020B0503020204020204" pitchFamily="34" charset="-122"/>
                  <a:ea typeface="微软雅黑" panose="020B0503020204020204" pitchFamily="34" charset="-122"/>
                </a:rPr>
                <a:t>源</a:t>
              </a:r>
              <a:endParaRPr lang="zh-CN" altLang="en-US" sz="1200" b="1" dirty="0">
                <a:solidFill>
                  <a:srgbClr val="000000"/>
                </a:solidFill>
                <a:latin typeface="微软雅黑" panose="020B0503020204020204" pitchFamily="34" charset="-122"/>
                <a:ea typeface="微软雅黑" panose="020B0503020204020204" pitchFamily="34" charset="-122"/>
              </a:endParaRPr>
            </a:p>
          </p:txBody>
        </p:sp>
        <p:sp>
          <p:nvSpPr>
            <p:cNvPr id="38" name="Rectangle 37"/>
            <p:cNvSpPr/>
            <p:nvPr/>
          </p:nvSpPr>
          <p:spPr>
            <a:xfrm>
              <a:off x="5040000" y="3599998"/>
              <a:ext cx="1799762" cy="1800000"/>
            </a:xfrm>
            <a:prstGeom prst="rect">
              <a:avLst/>
            </a:prstGeom>
            <a:noFill/>
            <a:ln w="0">
              <a:noFill/>
              <a:miter lim="800000"/>
            </a:ln>
          </p:spPr>
          <p:txBody>
            <a:bodyPr lIns="180000" tIns="180000" rIns="180000" bIns="180000" anchor="b">
              <a:noAutofit/>
            </a:bodyPr>
            <a:lstStyle/>
            <a:p>
              <a:pPr algn="r">
                <a:lnSpc>
                  <a:spcPts val="2000"/>
                </a:lnSpc>
              </a:pPr>
              <a:r>
                <a:rPr lang="zh-CN" altLang="en-US" sz="1050" dirty="0">
                  <a:solidFill>
                    <a:srgbClr val="000000"/>
                  </a:solidFill>
                  <a:latin typeface="微软雅黑" panose="020B0503020204020204" pitchFamily="34" charset="-122"/>
                  <a:ea typeface="微软雅黑" panose="020B0503020204020204" pitchFamily="34" charset="-122"/>
                </a:rPr>
                <a:t>研发</a:t>
              </a:r>
              <a:endParaRPr lang="en-US" altLang="zh-CN" sz="1050" dirty="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发</a:t>
              </a:r>
              <a:r>
                <a:rPr lang="zh-CN" altLang="en-US" sz="1050" dirty="0">
                  <a:solidFill>
                    <a:srgbClr val="000000"/>
                  </a:solidFill>
                  <a:latin typeface="微软雅黑" panose="020B0503020204020204" pitchFamily="34" charset="-122"/>
                  <a:ea typeface="微软雅黑" panose="020B0503020204020204" pitchFamily="34" charset="-122"/>
                </a:rPr>
                <a:t>现问题</a:t>
              </a:r>
              <a:endParaRPr lang="en-US" altLang="zh-CN" sz="1050" dirty="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解</a:t>
              </a:r>
              <a:r>
                <a:rPr lang="zh-CN" altLang="en-US" sz="1050" dirty="0">
                  <a:solidFill>
                    <a:srgbClr val="000000"/>
                  </a:solidFill>
                  <a:latin typeface="微软雅黑" panose="020B0503020204020204" pitchFamily="34" charset="-122"/>
                  <a:ea typeface="微软雅黑" panose="020B0503020204020204" pitchFamily="34" charset="-122"/>
                </a:rPr>
                <a:t>决问题</a:t>
              </a:r>
              <a:endParaRPr lang="en-US" altLang="zh-CN" sz="1050" dirty="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sz="1200" b="1" dirty="0">
                <a:solidFill>
                  <a:srgbClr val="000000"/>
                </a:solidFill>
                <a:latin typeface="微软雅黑" panose="020B0503020204020204" pitchFamily="34" charset="-122"/>
                <a:ea typeface="微软雅黑" panose="020B0503020204020204" pitchFamily="34" charset="-122"/>
              </a:endParaRPr>
            </a:p>
            <a:p>
              <a:pPr algn="ctr"/>
              <a:r>
                <a:rPr lang="zh-CN" altLang="en-US" sz="1200" b="1" dirty="0" smtClean="0">
                  <a:solidFill>
                    <a:srgbClr val="000000"/>
                  </a:solidFill>
                  <a:latin typeface="微软雅黑" panose="020B0503020204020204" pitchFamily="34" charset="-122"/>
                  <a:ea typeface="微软雅黑" panose="020B0503020204020204" pitchFamily="34" charset="-122"/>
                </a:rPr>
                <a:t>技术</a:t>
              </a:r>
              <a:endParaRPr lang="en-US" sz="1200" b="1" dirty="0">
                <a:solidFill>
                  <a:srgbClr val="000000"/>
                </a:solidFill>
                <a:latin typeface="微软雅黑" panose="020B0503020204020204" pitchFamily="34" charset="-122"/>
                <a:ea typeface="微软雅黑" panose="020B0503020204020204" pitchFamily="34" charset="-122"/>
              </a:endParaRPr>
            </a:p>
          </p:txBody>
        </p:sp>
        <p:cxnSp>
          <p:nvCxnSpPr>
            <p:cNvPr id="39" name="Straight Connector 38"/>
            <p:cNvCxnSpPr/>
            <p:nvPr/>
          </p:nvCxnSpPr>
          <p:spPr>
            <a:xfrm flipV="1">
              <a:off x="2880000" y="1800000"/>
              <a:ext cx="0" cy="1440000"/>
            </a:xfrm>
            <a:prstGeom prst="line">
              <a:avLst/>
            </a:prstGeom>
            <a:ln w="0">
              <a:solidFill>
                <a:schemeClr val="tx1"/>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H="1">
              <a:off x="3240000" y="1440000"/>
              <a:ext cx="1440000" cy="0"/>
            </a:xfrm>
            <a:prstGeom prst="line">
              <a:avLst/>
            </a:prstGeom>
            <a:ln w="0">
              <a:solidFill>
                <a:schemeClr val="tx1"/>
              </a:solidFill>
              <a:prstDash val="dash"/>
              <a:headEnd type="stealth"/>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H="1">
              <a:off x="5400000" y="1440000"/>
              <a:ext cx="1440000" cy="0"/>
            </a:xfrm>
            <a:prstGeom prst="line">
              <a:avLst/>
            </a:prstGeom>
            <a:ln w="0">
              <a:solidFill>
                <a:schemeClr val="tx1"/>
              </a:solidFill>
              <a:prstDash val="dash"/>
              <a:head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V="1">
              <a:off x="7200001" y="1800000"/>
              <a:ext cx="0" cy="1440000"/>
            </a:xfrm>
            <a:prstGeom prst="line">
              <a:avLst/>
            </a:prstGeom>
            <a:ln w="0">
              <a:solidFill>
                <a:schemeClr val="tx1"/>
              </a:solidFill>
              <a:prstDash val="dash"/>
              <a:headEnd type="stealth"/>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V="1">
              <a:off x="2880000" y="3960000"/>
              <a:ext cx="0" cy="1440000"/>
            </a:xfrm>
            <a:prstGeom prst="line">
              <a:avLst/>
            </a:prstGeom>
            <a:ln w="0">
              <a:solidFill>
                <a:schemeClr val="tx1"/>
              </a:solidFill>
              <a:prstDash val="dash"/>
              <a:headEnd type="none"/>
              <a:tailEnd type="stealth"/>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V="1">
              <a:off x="7200001" y="3960000"/>
              <a:ext cx="0" cy="1440000"/>
            </a:xfrm>
            <a:prstGeom prst="line">
              <a:avLst/>
            </a:prstGeom>
            <a:ln w="0">
              <a:solidFill>
                <a:schemeClr val="tx1"/>
              </a:solidFill>
              <a:prstDash val="dash"/>
              <a:head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H="1">
              <a:off x="3240000" y="5760000"/>
              <a:ext cx="1440000" cy="0"/>
            </a:xfrm>
            <a:prstGeom prst="line">
              <a:avLst/>
            </a:prstGeom>
            <a:ln w="0">
              <a:solidFill>
                <a:schemeClr val="tx1"/>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H="1">
              <a:off x="5400000" y="5760000"/>
              <a:ext cx="1440000" cy="0"/>
            </a:xfrm>
            <a:prstGeom prst="line">
              <a:avLst/>
            </a:prstGeom>
            <a:ln w="0">
              <a:solidFill>
                <a:schemeClr val="tx1"/>
              </a:solidFill>
              <a:prstDash val="dash"/>
              <a:headEnd type="none"/>
              <a:tailEnd type="stealth"/>
            </a:ln>
          </p:spPr>
          <p:style>
            <a:lnRef idx="1">
              <a:schemeClr val="accent1"/>
            </a:lnRef>
            <a:fillRef idx="0">
              <a:schemeClr val="accent1"/>
            </a:fillRef>
            <a:effectRef idx="0">
              <a:schemeClr val="accent1"/>
            </a:effectRef>
            <a:fontRef idx="minor">
              <a:schemeClr val="tx1"/>
            </a:fontRef>
          </p:style>
        </p:cxnSp>
        <p:sp>
          <p:nvSpPr>
            <p:cNvPr id="47" name="Rectangle 46"/>
            <p:cNvSpPr/>
            <p:nvPr/>
          </p:nvSpPr>
          <p:spPr>
            <a:xfrm>
              <a:off x="4680001" y="1080000"/>
              <a:ext cx="719761"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tx1"/>
                  </a:solidFill>
                  <a:latin typeface="微软雅黑" panose="020B0503020204020204" pitchFamily="34" charset="-122"/>
                  <a:ea typeface="微软雅黑" panose="020B0503020204020204" pitchFamily="34" charset="-122"/>
                </a:rPr>
                <a:t>策划</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48" name="Rectangle 47"/>
            <p:cNvSpPr/>
            <p:nvPr/>
          </p:nvSpPr>
          <p:spPr>
            <a:xfrm>
              <a:off x="6839762" y="3239996"/>
              <a:ext cx="719761"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微软雅黑" panose="020B0503020204020204" pitchFamily="34" charset="-122"/>
                  <a:ea typeface="微软雅黑" panose="020B0503020204020204" pitchFamily="34" charset="-122"/>
                </a:rPr>
                <a:t>实施</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49" name="Rectangle 48"/>
            <p:cNvSpPr/>
            <p:nvPr/>
          </p:nvSpPr>
          <p:spPr>
            <a:xfrm>
              <a:off x="4679882" y="5399997"/>
              <a:ext cx="719761"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微软雅黑" panose="020B0503020204020204" pitchFamily="34" charset="-122"/>
                  <a:ea typeface="微软雅黑" panose="020B0503020204020204" pitchFamily="34" charset="-122"/>
                </a:rPr>
                <a:t>检查</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50" name="Rectangle 49"/>
            <p:cNvSpPr/>
            <p:nvPr/>
          </p:nvSpPr>
          <p:spPr>
            <a:xfrm>
              <a:off x="2520239" y="3239995"/>
              <a:ext cx="719761"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微软雅黑" panose="020B0503020204020204" pitchFamily="34" charset="-122"/>
                  <a:ea typeface="微软雅黑" panose="020B0503020204020204" pitchFamily="34" charset="-122"/>
                </a:rPr>
                <a:t>改进</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51" name="Arc 50"/>
            <p:cNvSpPr/>
            <p:nvPr/>
          </p:nvSpPr>
          <p:spPr>
            <a:xfrm>
              <a:off x="6480000" y="5399989"/>
              <a:ext cx="720080" cy="720000"/>
            </a:xfrm>
            <a:prstGeom prst="arc">
              <a:avLst/>
            </a:prstGeom>
            <a:ln w="0">
              <a:solidFill>
                <a:schemeClr val="tx1"/>
              </a:solidFill>
              <a:prstDash val="dash"/>
              <a:headEnd type="none"/>
            </a:ln>
            <a:scene3d>
              <a:camera prst="orthographicFront">
                <a:rot lat="0" lon="0" rev="16200000"/>
              </a:camera>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Arc 51"/>
            <p:cNvSpPr/>
            <p:nvPr/>
          </p:nvSpPr>
          <p:spPr>
            <a:xfrm>
              <a:off x="2519642" y="1440000"/>
              <a:ext cx="720080" cy="720000"/>
            </a:xfrm>
            <a:prstGeom prst="arc">
              <a:avLst/>
            </a:prstGeom>
            <a:ln w="0">
              <a:solidFill>
                <a:schemeClr val="tx1"/>
              </a:solidFill>
              <a:prstDash val="dash"/>
              <a:headEnd type="none"/>
            </a:ln>
            <a:scene3d>
              <a:camera prst="orthographicFront">
                <a:rot lat="0" lon="0" rev="5400000"/>
              </a:camera>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Arc 52"/>
            <p:cNvSpPr/>
            <p:nvPr/>
          </p:nvSpPr>
          <p:spPr>
            <a:xfrm>
              <a:off x="2520000" y="5399989"/>
              <a:ext cx="720080" cy="720000"/>
            </a:xfrm>
            <a:prstGeom prst="arc">
              <a:avLst/>
            </a:prstGeom>
            <a:ln w="0">
              <a:solidFill>
                <a:schemeClr val="tx1"/>
              </a:solidFill>
              <a:prstDash val="dash"/>
              <a:headEnd type="none"/>
            </a:ln>
            <a:scene3d>
              <a:camera prst="orthographicFront">
                <a:rot lat="0" lon="0" rev="10800000"/>
              </a:camera>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4" name="Arc 53"/>
            <p:cNvSpPr/>
            <p:nvPr/>
          </p:nvSpPr>
          <p:spPr>
            <a:xfrm>
              <a:off x="6480000" y="1440000"/>
              <a:ext cx="720080" cy="720000"/>
            </a:xfrm>
            <a:prstGeom prst="arc">
              <a:avLst/>
            </a:prstGeom>
            <a:ln w="0">
              <a:solidFill>
                <a:schemeClr val="tx1"/>
              </a:solidFill>
              <a:prstDash val="dash"/>
              <a:head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ltLang="zh-CN" dirty="0"/>
              <a:t>1</a:t>
            </a:r>
            <a:r>
              <a:rPr lang="en-US" altLang="zh-CN" dirty="0" smtClean="0"/>
              <a:t>.</a:t>
            </a:r>
            <a:r>
              <a:rPr lang="zh-CN" altLang="en-US" dirty="0" smtClean="0"/>
              <a:t> </a:t>
            </a:r>
            <a:r>
              <a:rPr lang="zh-CN" altLang="en-US" dirty="0"/>
              <a:t>基于团队的成长及运维需求，制定运维管理岗位需求及建设团队</a:t>
            </a:r>
            <a:endParaRPr lang="zh-CN" altLang="en-US" dirty="0"/>
          </a:p>
        </p:txBody>
      </p:sp>
      <p:sp>
        <p:nvSpPr>
          <p:cNvPr id="3" name="Content Placeholder 2"/>
          <p:cNvSpPr>
            <a:spLocks noGrp="1"/>
          </p:cNvSpPr>
          <p:nvPr>
            <p:ph idx="1"/>
          </p:nvPr>
        </p:nvSpPr>
        <p:spPr>
          <a:xfrm>
            <a:off x="56465" y="260218"/>
            <a:ext cx="9360000" cy="5040000"/>
          </a:xfrm>
        </p:spPr>
        <p:txBody>
          <a:bodyPr numCol="2" spcCol="360000"/>
          <a:lstStyle/>
          <a:p>
            <a:pPr marL="269875" indent="-269875">
              <a:lnSpc>
                <a:spcPts val="3200"/>
              </a:lnSpc>
              <a:spcBef>
                <a:spcPts val="600"/>
              </a:spcBef>
              <a:spcAft>
                <a:spcPts val="600"/>
              </a:spcAft>
              <a:buFont typeface="Wingdings" panose="05000000000000000000" pitchFamily="2" charset="2"/>
              <a:buChar char="§"/>
            </a:pPr>
            <a:r>
              <a:rPr lang="zh-CN" altLang="en-US" sz="1400" dirty="0" smtClean="0"/>
              <a:t>人员管理</a:t>
            </a:r>
            <a:endParaRPr lang="en-US" altLang="zh-CN" sz="1400" dirty="0" smtClean="0"/>
          </a:p>
          <a:p>
            <a:pPr marL="269875" lvl="1" indent="0">
              <a:lnSpc>
                <a:spcPts val="2000"/>
              </a:lnSpc>
              <a:spcBef>
                <a:spcPts val="600"/>
              </a:spcBef>
              <a:spcAft>
                <a:spcPts val="0"/>
              </a:spcAft>
              <a:buNone/>
            </a:pPr>
            <a:r>
              <a:rPr lang="zh-CN" altLang="en-US" sz="1200" dirty="0"/>
              <a:t>人员储</a:t>
            </a:r>
            <a:r>
              <a:rPr lang="zh-CN" altLang="en-US" sz="1200" dirty="0" smtClean="0"/>
              <a:t>备</a:t>
            </a:r>
            <a:endParaRPr lang="en-US" altLang="zh-CN" sz="1200" dirty="0" smtClean="0"/>
          </a:p>
          <a:p>
            <a:pPr marL="269875" lvl="1" indent="0">
              <a:lnSpc>
                <a:spcPts val="2000"/>
              </a:lnSpc>
              <a:spcBef>
                <a:spcPts val="600"/>
              </a:spcBef>
              <a:spcAft>
                <a:spcPts val="0"/>
              </a:spcAft>
              <a:buNone/>
            </a:pPr>
            <a:r>
              <a:rPr lang="zh-CN" altLang="en-US" sz="1200" b="0" dirty="0" smtClean="0"/>
              <a:t>建</a:t>
            </a:r>
            <a:r>
              <a:rPr lang="zh-CN" altLang="en-US" sz="1200" b="0" dirty="0"/>
              <a:t>立与运行维护服务相关的人员储备计划和机制，确保有足够的人员，来满足当前及未来的运行维护要求。 </a:t>
            </a:r>
            <a:endParaRPr lang="en-US" altLang="zh-CN" sz="1200" b="0" dirty="0"/>
          </a:p>
          <a:p>
            <a:pPr marL="269875" lvl="1" indent="0">
              <a:lnSpc>
                <a:spcPts val="2000"/>
              </a:lnSpc>
              <a:spcBef>
                <a:spcPts val="600"/>
              </a:spcBef>
              <a:spcAft>
                <a:spcPts val="0"/>
              </a:spcAft>
              <a:buNone/>
            </a:pPr>
            <a:r>
              <a:rPr lang="zh-CN" altLang="en-US" sz="1200" dirty="0"/>
              <a:t>人</a:t>
            </a:r>
            <a:r>
              <a:rPr lang="zh-CN" altLang="en-US" sz="1200" dirty="0"/>
              <a:t>员培</a:t>
            </a:r>
            <a:r>
              <a:rPr lang="zh-CN" altLang="en-US" sz="1200" dirty="0"/>
              <a:t>训</a:t>
            </a:r>
            <a:endParaRPr lang="en-US" altLang="zh-CN" sz="1200" dirty="0"/>
          </a:p>
          <a:p>
            <a:pPr marL="269875" lvl="1" indent="0">
              <a:lnSpc>
                <a:spcPts val="2000"/>
              </a:lnSpc>
              <a:spcBef>
                <a:spcPts val="600"/>
              </a:spcBef>
              <a:spcAft>
                <a:spcPts val="0"/>
              </a:spcAft>
              <a:buNone/>
            </a:pPr>
            <a:r>
              <a:rPr lang="zh-CN" altLang="en-US" sz="1200" b="0" dirty="0" smtClean="0"/>
              <a:t>建</a:t>
            </a:r>
            <a:r>
              <a:rPr lang="zh-CN" altLang="en-US" sz="1200" b="0" dirty="0"/>
              <a:t>立与运行维护相关的培训体系和机制，识别培训需求，并提供相应的培训，确保人员的运行维护的管理能力和技术能力，能够持续得到提升。</a:t>
            </a:r>
            <a:endParaRPr lang="en-US" altLang="zh-CN" sz="1200" b="0" dirty="0"/>
          </a:p>
          <a:p>
            <a:pPr marL="269875" lvl="1" indent="0">
              <a:lnSpc>
                <a:spcPts val="2000"/>
              </a:lnSpc>
              <a:spcBef>
                <a:spcPts val="600"/>
              </a:spcBef>
              <a:spcAft>
                <a:spcPts val="0"/>
              </a:spcAft>
              <a:buNone/>
            </a:pPr>
            <a:r>
              <a:rPr lang="zh-CN" altLang="en-US" sz="1200" dirty="0"/>
              <a:t>绩</a:t>
            </a:r>
            <a:r>
              <a:rPr lang="zh-CN" altLang="en-US" sz="1200" dirty="0"/>
              <a:t>效考</a:t>
            </a:r>
            <a:r>
              <a:rPr lang="zh-CN" altLang="en-US" sz="1200" dirty="0" smtClean="0"/>
              <a:t>核</a:t>
            </a:r>
            <a:endParaRPr lang="en-US" altLang="zh-CN" sz="1200" dirty="0" smtClean="0"/>
          </a:p>
          <a:p>
            <a:pPr marL="269875" lvl="1" indent="0">
              <a:lnSpc>
                <a:spcPts val="2000"/>
              </a:lnSpc>
              <a:spcBef>
                <a:spcPts val="600"/>
              </a:spcBef>
              <a:spcAft>
                <a:spcPts val="0"/>
              </a:spcAft>
              <a:buNone/>
            </a:pPr>
            <a:r>
              <a:rPr lang="zh-CN" altLang="en-US" sz="1200" b="0" dirty="0" smtClean="0"/>
              <a:t>建</a:t>
            </a:r>
            <a:r>
              <a:rPr lang="zh-CN" altLang="en-US" sz="1200" b="0" dirty="0"/>
              <a:t>立与运行维护相关的绩效考核体系，通过绩效考核体系来最大限度的提供人员的工作热情与积极性。</a:t>
            </a:r>
            <a:endParaRPr lang="en-US" altLang="zh-CN" sz="1200" b="0" dirty="0"/>
          </a:p>
          <a:p>
            <a:pPr marL="269875" lvl="2" indent="-269875" eaLnBrk="0" hangingPunct="0">
              <a:lnSpc>
                <a:spcPts val="3200"/>
              </a:lnSpc>
              <a:spcBef>
                <a:spcPts val="600"/>
              </a:spcBef>
              <a:spcAft>
                <a:spcPts val="600"/>
              </a:spcAft>
              <a:buSzPct val="100000"/>
            </a:pPr>
            <a:r>
              <a:rPr lang="zh-CN" altLang="en-US" dirty="0">
                <a:cs typeface="+mn-cs"/>
              </a:rPr>
              <a:t>岗位结</a:t>
            </a:r>
            <a:r>
              <a:rPr lang="zh-CN" altLang="en-US" dirty="0" smtClean="0">
                <a:cs typeface="+mn-cs"/>
              </a:rPr>
              <a:t>构</a:t>
            </a:r>
            <a:endParaRPr lang="en-US" altLang="zh-CN" dirty="0" smtClean="0">
              <a:cs typeface="+mn-cs"/>
            </a:endParaRPr>
          </a:p>
          <a:p>
            <a:pPr marL="269875" lvl="1" indent="0">
              <a:lnSpc>
                <a:spcPts val="2000"/>
              </a:lnSpc>
              <a:spcBef>
                <a:spcPts val="0"/>
              </a:spcBef>
              <a:spcAft>
                <a:spcPts val="0"/>
              </a:spcAft>
              <a:buNone/>
            </a:pPr>
            <a:r>
              <a:rPr lang="zh-CN" altLang="en-US" sz="1200" b="0" dirty="0"/>
              <a:t>明确定义运维维护团队中不同角色的职责与工作内容，以确保运行维护工作的有效运行。运维团队的组建将基于以下几个方面进行。</a:t>
            </a:r>
            <a:endParaRPr lang="en-US" altLang="en-US" sz="1200" b="0" dirty="0"/>
          </a:p>
          <a:p>
            <a:pPr marL="269875" lvl="2" indent="-269875" eaLnBrk="0" hangingPunct="0">
              <a:lnSpc>
                <a:spcPts val="3200"/>
              </a:lnSpc>
              <a:spcBef>
                <a:spcPts val="600"/>
              </a:spcBef>
              <a:spcAft>
                <a:spcPts val="600"/>
              </a:spcAft>
              <a:buSzPct val="100000"/>
            </a:pPr>
            <a:r>
              <a:rPr lang="zh-CN" altLang="en-US" dirty="0">
                <a:cs typeface="+mn-cs"/>
              </a:rPr>
              <a:t>知</a:t>
            </a:r>
            <a:r>
              <a:rPr lang="zh-CN" altLang="en-US" dirty="0">
                <a:cs typeface="+mn-cs"/>
              </a:rPr>
              <a:t>识储</a:t>
            </a:r>
            <a:r>
              <a:rPr lang="zh-CN" altLang="en-US" dirty="0" smtClean="0">
                <a:cs typeface="+mn-cs"/>
              </a:rPr>
              <a:t>备</a:t>
            </a:r>
            <a:endParaRPr lang="en-US" altLang="zh-CN" dirty="0" smtClean="0">
              <a:cs typeface="+mn-cs"/>
            </a:endParaRPr>
          </a:p>
          <a:p>
            <a:pPr marL="269875" lvl="1" indent="0">
              <a:lnSpc>
                <a:spcPts val="2000"/>
              </a:lnSpc>
              <a:spcBef>
                <a:spcPts val="0"/>
              </a:spcBef>
              <a:spcAft>
                <a:spcPts val="0"/>
              </a:spcAft>
              <a:buNone/>
            </a:pPr>
            <a:r>
              <a:rPr lang="zh-CN" altLang="en-US" sz="1200" b="0" dirty="0"/>
              <a:t>通过建立的知识储备机制，确保运维团队具有运行维护相关的基础知识、专业知识和综合性知识。</a:t>
            </a:r>
            <a:endParaRPr lang="en-US" altLang="en-US" sz="1200" b="0" dirty="0"/>
          </a:p>
          <a:p>
            <a:pPr marL="269875" lvl="2" indent="-269875" eaLnBrk="0" hangingPunct="0">
              <a:lnSpc>
                <a:spcPts val="3200"/>
              </a:lnSpc>
              <a:spcBef>
                <a:spcPts val="600"/>
              </a:spcBef>
              <a:spcAft>
                <a:spcPts val="600"/>
              </a:spcAft>
              <a:buSzPct val="100000"/>
            </a:pPr>
            <a:r>
              <a:rPr lang="zh-CN" altLang="en-US" dirty="0">
                <a:cs typeface="+mn-cs"/>
              </a:rPr>
              <a:t>技能要求</a:t>
            </a:r>
            <a:endParaRPr lang="en-US" dirty="0">
              <a:cs typeface="+mn-cs"/>
            </a:endParaRPr>
          </a:p>
          <a:p>
            <a:pPr marL="269875" lvl="1" indent="0">
              <a:lnSpc>
                <a:spcPts val="2000"/>
              </a:lnSpc>
              <a:spcBef>
                <a:spcPts val="0"/>
              </a:spcBef>
              <a:spcAft>
                <a:spcPts val="0"/>
              </a:spcAft>
              <a:buNone/>
            </a:pPr>
            <a:r>
              <a:rPr lang="zh-CN" altLang="en-US" sz="1200" b="0" dirty="0"/>
              <a:t>通过建立的技能结构：确定运行维护人员具有运行维护所必备的能力；</a:t>
            </a:r>
            <a:endParaRPr lang="en-US" altLang="en-US" sz="1200" b="0" dirty="0"/>
          </a:p>
          <a:p>
            <a:pPr marL="269875" lvl="1" indent="0">
              <a:lnSpc>
                <a:spcPts val="2000"/>
              </a:lnSpc>
              <a:spcBef>
                <a:spcPts val="0"/>
              </a:spcBef>
              <a:spcAft>
                <a:spcPts val="0"/>
              </a:spcAft>
              <a:buNone/>
            </a:pPr>
            <a:r>
              <a:rPr lang="zh-CN" altLang="en-US" sz="1200" b="0" dirty="0"/>
              <a:t>确保运行维护人员具有运行维护所必备的资质和资格。</a:t>
            </a:r>
            <a:endParaRPr lang="en-US" altLang="en-US" sz="1200" b="0" dirty="0"/>
          </a:p>
          <a:p>
            <a:pPr marL="269875" lvl="2" indent="-269875" eaLnBrk="0" hangingPunct="0">
              <a:lnSpc>
                <a:spcPts val="3200"/>
              </a:lnSpc>
              <a:spcBef>
                <a:spcPts val="600"/>
              </a:spcBef>
              <a:spcAft>
                <a:spcPts val="600"/>
              </a:spcAft>
              <a:buSzPct val="100000"/>
            </a:pPr>
            <a:r>
              <a:rPr lang="zh-CN" altLang="en-US" dirty="0">
                <a:cs typeface="+mn-cs"/>
              </a:rPr>
              <a:t>经验要求</a:t>
            </a:r>
            <a:endParaRPr lang="en-US" dirty="0">
              <a:cs typeface="+mn-cs"/>
            </a:endParaRPr>
          </a:p>
          <a:p>
            <a:pPr marL="269875" lvl="1" indent="0">
              <a:lnSpc>
                <a:spcPts val="2000"/>
              </a:lnSpc>
              <a:spcBef>
                <a:spcPts val="0"/>
              </a:spcBef>
              <a:spcAft>
                <a:spcPts val="0"/>
              </a:spcAft>
              <a:buNone/>
            </a:pPr>
            <a:r>
              <a:rPr lang="zh-CN" altLang="en-US" sz="1200" b="0" dirty="0"/>
              <a:t>根据运行维护的工作内容及相应的难度和重要性，衡量和要求相关的运行维护人员应具有的相关运维维护工作经验。</a:t>
            </a:r>
            <a:endParaRPr lang="en-US" altLang="en-US" sz="1200" b="0" dirty="0"/>
          </a:p>
          <a:p>
            <a:pPr marL="269875" lvl="1" indent="0">
              <a:lnSpc>
                <a:spcPts val="2000"/>
              </a:lnSpc>
              <a:spcBef>
                <a:spcPts val="0"/>
              </a:spcBef>
              <a:spcAft>
                <a:spcPts val="0"/>
              </a:spcAft>
              <a:buNone/>
            </a:pPr>
            <a:r>
              <a:rPr lang="zh-CN" altLang="en-US" sz="1200" b="0" dirty="0"/>
              <a:t>知识储备机制，确保运维团队具有运行维护相关的基础知识、专业知识和综合性知识。</a:t>
            </a:r>
            <a:endParaRPr lang="en-US" altLang="en-US" sz="1200" b="0" dirty="0"/>
          </a:p>
        </p:txBody>
      </p:sp>
      <p:sp>
        <p:nvSpPr>
          <p:cNvPr id="6" name="Text Placeholder 5"/>
          <p:cNvSpPr>
            <a:spLocks noGrp="1"/>
          </p:cNvSpPr>
          <p:nvPr>
            <p:ph type="body" sz="quarter" idx="11"/>
          </p:nvPr>
        </p:nvSpPr>
        <p:spPr>
          <a:xfrm>
            <a:off x="0" y="620645"/>
            <a:ext cx="7020000" cy="360000"/>
          </a:xfrm>
        </p:spPr>
        <p:txBody>
          <a:bodyPr/>
          <a:lstStyle/>
          <a:p>
            <a:r>
              <a:rPr lang="zh-CN" altLang="en-US" dirty="0"/>
              <a:t>运维团队建设将从人员管理、岗位结构、知识技能等方面进</a:t>
            </a:r>
            <a:r>
              <a:rPr lang="zh-CN" altLang="en-US" dirty="0" smtClean="0"/>
              <a:t>行</a:t>
            </a:r>
            <a:endParaRPr lang="zh-CN" alt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标题 1"/>
          <p:cNvSpPr>
            <a:spLocks noGrp="1"/>
          </p:cNvSpPr>
          <p:nvPr>
            <p:ph type="title"/>
          </p:nvPr>
        </p:nvSpPr>
        <p:spPr/>
        <p:txBody>
          <a:bodyPr/>
          <a:lstStyle/>
          <a:p>
            <a:r>
              <a:rPr lang="en-US" altLang="zh-CN" dirty="0" smtClean="0"/>
              <a:t>1.</a:t>
            </a:r>
            <a:r>
              <a:rPr lang="zh-CN" altLang="en-US" dirty="0" smtClean="0"/>
              <a:t> </a:t>
            </a:r>
            <a:r>
              <a:rPr lang="zh-CN" altLang="en-US" dirty="0"/>
              <a:t>基于团队的成长及运维需求，制定运维管理岗位需求及建设团队</a:t>
            </a:r>
            <a:endParaRPr lang="zh-CN" altLang="en-US" dirty="0"/>
          </a:p>
        </p:txBody>
      </p:sp>
      <p:sp>
        <p:nvSpPr>
          <p:cNvPr id="2" name="Text Placeholder 1"/>
          <p:cNvSpPr>
            <a:spLocks noGrp="1"/>
          </p:cNvSpPr>
          <p:nvPr>
            <p:ph type="body" sz="quarter" idx="11"/>
          </p:nvPr>
        </p:nvSpPr>
        <p:spPr/>
        <p:txBody>
          <a:bodyPr/>
          <a:lstStyle/>
          <a:p>
            <a:r>
              <a:rPr lang="zh-CN" altLang="en-US" dirty="0" smtClean="0"/>
              <a:t>岗位建设的最</a:t>
            </a:r>
            <a:r>
              <a:rPr lang="zh-CN" altLang="en-US" dirty="0"/>
              <a:t>终产</a:t>
            </a:r>
            <a:r>
              <a:rPr lang="zh-CN" altLang="en-US" dirty="0" smtClean="0"/>
              <a:t>出</a:t>
            </a:r>
            <a:endParaRPr lang="en-US" dirty="0"/>
          </a:p>
        </p:txBody>
      </p:sp>
      <p:pic>
        <p:nvPicPr>
          <p:cNvPr id="3" name="Picture 2"/>
          <p:cNvPicPr>
            <a:picLocks noChangeAspect="1"/>
          </p:cNvPicPr>
          <p:nvPr/>
        </p:nvPicPr>
        <p:blipFill>
          <a:blip r:embed="rId1"/>
          <a:stretch>
            <a:fillRect/>
          </a:stretch>
        </p:blipFill>
        <p:spPr>
          <a:xfrm>
            <a:off x="488504" y="1080000"/>
            <a:ext cx="8640000" cy="5125024"/>
          </a:xfrm>
          <a:prstGeom prst="rect">
            <a:avLst/>
          </a:prstGeom>
        </p:spPr>
      </p:pic>
      <p:sp>
        <p:nvSpPr>
          <p:cNvPr id="17" name="Oval 16"/>
          <p:cNvSpPr>
            <a:spLocks noChangeArrowheads="1"/>
          </p:cNvSpPr>
          <p:nvPr/>
        </p:nvSpPr>
        <p:spPr bwMode="auto">
          <a:xfrm rot="-2209827">
            <a:off x="5616575" y="3378200"/>
            <a:ext cx="2808288" cy="1008063"/>
          </a:xfrm>
          <a:prstGeom prst="ellipse">
            <a:avLst/>
          </a:prstGeom>
          <a:solidFill>
            <a:schemeClr val="bg1"/>
          </a:solidFill>
          <a:ln w="19050">
            <a:solidFill>
              <a:srgbClr val="808080"/>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b="1" dirty="0" smtClean="0">
                <a:solidFill>
                  <a:srgbClr val="000000"/>
                </a:solidFill>
                <a:latin typeface="微软雅黑" panose="020B0503020204020204" pitchFamily="34" charset="-122"/>
                <a:ea typeface="微软雅黑" panose="020B0503020204020204" pitchFamily="34" charset="-122"/>
              </a:rPr>
              <a:t>岗位职责、技能要求示</a:t>
            </a:r>
            <a:r>
              <a:rPr lang="zh-CN" altLang="en-US" b="1" dirty="0">
                <a:solidFill>
                  <a:srgbClr val="000000"/>
                </a:solidFill>
                <a:latin typeface="微软雅黑" panose="020B0503020204020204" pitchFamily="34" charset="-122"/>
                <a:ea typeface="微软雅黑" panose="020B0503020204020204" pitchFamily="34" charset="-122"/>
              </a:rPr>
              <a:t>例</a:t>
            </a:r>
            <a:endParaRPr lang="en-US"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altLang="zh-CN" dirty="0" smtClean="0"/>
              <a:t>ITSS </a:t>
            </a:r>
            <a:r>
              <a:rPr lang="zh-CN" altLang="en-US" dirty="0" smtClean="0"/>
              <a:t>标准实施主要工</a:t>
            </a:r>
            <a:r>
              <a:rPr lang="zh-CN" altLang="en-US" dirty="0" smtClean="0"/>
              <a:t>作（四）： 平台建设</a:t>
            </a:r>
            <a:endParaRPr lang="en-US" dirty="0"/>
          </a:p>
        </p:txBody>
      </p:sp>
      <p:sp>
        <p:nvSpPr>
          <p:cNvPr id="5" name="Subtitle 4"/>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lstStyle/>
          <a:p>
            <a:pPr eaLnBrk="1" hangingPunct="1"/>
            <a:r>
              <a:rPr lang="en-US" altLang="zh-CN" dirty="0" smtClean="0"/>
              <a:t>1. </a:t>
            </a:r>
            <a:r>
              <a:rPr lang="zh-CN" altLang="en-US" dirty="0" smtClean="0"/>
              <a:t>从整体运维框架出发建设运维管理平台</a:t>
            </a:r>
            <a:endParaRPr lang="en-US" dirty="0" smtClean="0"/>
          </a:p>
        </p:txBody>
      </p:sp>
      <p:sp>
        <p:nvSpPr>
          <p:cNvPr id="2" name="Content Placeholder 1"/>
          <p:cNvSpPr>
            <a:spLocks noGrp="1"/>
          </p:cNvSpPr>
          <p:nvPr>
            <p:ph idx="1"/>
          </p:nvPr>
        </p:nvSpPr>
        <p:spPr/>
        <p:txBody>
          <a:bodyPr/>
          <a:lstStyle/>
          <a:p>
            <a:endParaRPr lang="en-US"/>
          </a:p>
        </p:txBody>
      </p:sp>
      <p:sp>
        <p:nvSpPr>
          <p:cNvPr id="48131" name="Text Placeholder 2"/>
          <p:cNvSpPr>
            <a:spLocks noGrp="1"/>
          </p:cNvSpPr>
          <p:nvPr>
            <p:ph type="body"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lstStyle/>
          <a:p>
            <a:pPr eaLnBrk="1" hangingPunct="1">
              <a:spcBef>
                <a:spcPct val="0"/>
              </a:spcBef>
              <a:buFontTx/>
              <a:buNone/>
            </a:pPr>
            <a:r>
              <a:rPr lang="zh-CN" altLang="en-US"/>
              <a:t>综合管理平台框架</a:t>
            </a:r>
            <a:endParaRPr lang="zh-CN" altLang="en-US"/>
          </a:p>
        </p:txBody>
      </p:sp>
      <p:pic>
        <p:nvPicPr>
          <p:cNvPr id="48132" name="Picture 8"/>
          <p:cNvPicPr/>
          <p:nvPr/>
        </p:nvPicPr>
        <p:blipFill>
          <a:blip r:embed="rId1">
            <a:extLst>
              <a:ext uri="{28A0092B-C50C-407E-A947-70E740481C1C}">
                <a14:useLocalDpi xmlns:a14="http://schemas.microsoft.com/office/drawing/2010/main" val="0"/>
              </a:ext>
            </a:extLst>
          </a:blip>
          <a:srcRect/>
          <a:stretch>
            <a:fillRect/>
          </a:stretch>
        </p:blipFill>
        <p:spPr bwMode="auto">
          <a:xfrm>
            <a:off x="179388" y="1079500"/>
            <a:ext cx="9544050"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lstStyle/>
          <a:p>
            <a:r>
              <a:rPr lang="en-US" altLang="zh-CN" dirty="0"/>
              <a:t>1. </a:t>
            </a:r>
            <a:r>
              <a:rPr lang="zh-CN" altLang="en-US" dirty="0"/>
              <a:t>从整体运维框架出发建设运维管理平台</a:t>
            </a:r>
            <a:endParaRPr lang="en-US" dirty="0" smtClean="0"/>
          </a:p>
        </p:txBody>
      </p:sp>
      <p:sp>
        <p:nvSpPr>
          <p:cNvPr id="2" name="Content Placeholder 1"/>
          <p:cNvSpPr>
            <a:spLocks noGrp="1"/>
          </p:cNvSpPr>
          <p:nvPr>
            <p:ph idx="1"/>
          </p:nvPr>
        </p:nvSpPr>
        <p:spPr/>
        <p:txBody>
          <a:bodyPr/>
          <a:lstStyle/>
          <a:p>
            <a:endParaRPr lang="en-US"/>
          </a:p>
        </p:txBody>
      </p:sp>
      <p:sp>
        <p:nvSpPr>
          <p:cNvPr id="49155" name="Content Placeholder 3"/>
          <p:cNvSpPr>
            <a:spLocks noGrp="1"/>
          </p:cNvSpPr>
          <p:nvPr>
            <p:ph type="body"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lstStyle/>
          <a:p>
            <a:pPr eaLnBrk="1" hangingPunct="1">
              <a:spcBef>
                <a:spcPct val="0"/>
              </a:spcBef>
              <a:buFontTx/>
              <a:buNone/>
            </a:pPr>
            <a:r>
              <a:rPr lang="zh-CN" altLang="en-US"/>
              <a:t>运维流程管理平台</a:t>
            </a:r>
            <a:endParaRPr lang="zh-CN" altLang="en-US"/>
          </a:p>
        </p:txBody>
      </p:sp>
      <p:pic>
        <p:nvPicPr>
          <p:cNvPr id="49156" name="Picture 5"/>
          <p:cNvPicPr/>
          <p:nvPr/>
        </p:nvPicPr>
        <p:blipFill>
          <a:blip r:embed="rId1">
            <a:extLst>
              <a:ext uri="{28A0092B-C50C-407E-A947-70E740481C1C}">
                <a14:useLocalDpi xmlns:a14="http://schemas.microsoft.com/office/drawing/2010/main" val="0"/>
              </a:ext>
            </a:extLst>
          </a:blip>
          <a:srcRect/>
          <a:stretch>
            <a:fillRect/>
          </a:stretch>
        </p:blipFill>
        <p:spPr bwMode="auto">
          <a:xfrm>
            <a:off x="179388" y="1079500"/>
            <a:ext cx="9540875"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lstStyle/>
          <a:p>
            <a:pPr eaLnBrk="1" hangingPunct="1"/>
            <a:r>
              <a:rPr lang="en-US" altLang="zh-CN" dirty="0" smtClean="0"/>
              <a:t>2. </a:t>
            </a:r>
            <a:r>
              <a:rPr lang="zh-CN" altLang="en-US" dirty="0" smtClean="0"/>
              <a:t>咨询流程与运维平台建设的关系</a:t>
            </a:r>
            <a:endParaRPr lang="zh-CN" altLang="en-US" dirty="0" smtClean="0"/>
          </a:p>
        </p:txBody>
      </p:sp>
      <p:sp>
        <p:nvSpPr>
          <p:cNvPr id="4" name="Rectangle 3"/>
          <p:cNvSpPr/>
          <p:nvPr/>
        </p:nvSpPr>
        <p:spPr>
          <a:xfrm>
            <a:off x="1079500" y="1619250"/>
            <a:ext cx="1260475" cy="720725"/>
          </a:xfrm>
          <a:prstGeom prst="rect">
            <a:avLst/>
          </a:prstGeom>
          <a:solidFill>
            <a:schemeClr val="bg1">
              <a:lumMod val="95000"/>
            </a:schemeClr>
          </a:solidFill>
          <a:ln w="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200" b="1" dirty="0" smtClean="0">
                <a:solidFill>
                  <a:schemeClr val="tx1"/>
                </a:solidFill>
                <a:latin typeface="微软雅黑" panose="020B0503020204020204" pitchFamily="34" charset="-122"/>
                <a:ea typeface="微软雅黑" panose="020B0503020204020204" pitchFamily="34" charset="-122"/>
              </a:rPr>
              <a:t>项目启动</a:t>
            </a:r>
            <a:endParaRPr lang="en-US" altLang="zh-CN" sz="1200" b="1" dirty="0">
              <a:solidFill>
                <a:schemeClr val="tx1"/>
              </a:solidFill>
              <a:latin typeface="微软雅黑" panose="020B0503020204020204" pitchFamily="34" charset="-122"/>
              <a:ea typeface="微软雅黑" panose="020B0503020204020204" pitchFamily="34" charset="-122"/>
            </a:endParaRPr>
          </a:p>
        </p:txBody>
      </p:sp>
      <p:sp>
        <p:nvSpPr>
          <p:cNvPr id="5" name="Rectangle 4"/>
          <p:cNvSpPr/>
          <p:nvPr/>
        </p:nvSpPr>
        <p:spPr>
          <a:xfrm>
            <a:off x="2700338" y="1619250"/>
            <a:ext cx="1258887" cy="720725"/>
          </a:xfrm>
          <a:prstGeom prst="rect">
            <a:avLst/>
          </a:prstGeom>
          <a:solidFill>
            <a:schemeClr val="bg1">
              <a:lumMod val="95000"/>
            </a:schemeClr>
          </a:solidFill>
          <a:ln w="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2400"/>
              </a:lnSpc>
              <a:defRPr/>
            </a:pPr>
            <a:r>
              <a:rPr lang="zh-CN" altLang="en-US" sz="1200" b="1" dirty="0">
                <a:solidFill>
                  <a:schemeClr val="tx1"/>
                </a:solidFill>
                <a:latin typeface="微软雅黑" panose="020B0503020204020204" pitchFamily="34" charset="-122"/>
                <a:ea typeface="微软雅黑" panose="020B0503020204020204" pitchFamily="34" charset="-122"/>
              </a:rPr>
              <a:t>现状评估</a:t>
            </a:r>
            <a:endParaRPr lang="en-US" altLang="zh-CN" sz="1200" b="1" dirty="0">
              <a:solidFill>
                <a:schemeClr val="tx1"/>
              </a:solidFill>
              <a:latin typeface="微软雅黑" panose="020B0503020204020204" pitchFamily="34" charset="-122"/>
              <a:ea typeface="微软雅黑" panose="020B0503020204020204" pitchFamily="34" charset="-122"/>
            </a:endParaRPr>
          </a:p>
          <a:p>
            <a:pPr algn="ctr">
              <a:lnSpc>
                <a:spcPts val="2400"/>
              </a:lnSpc>
              <a:defRPr/>
            </a:pPr>
            <a:r>
              <a:rPr lang="zh-CN" altLang="en-US" sz="1200" b="1" dirty="0">
                <a:solidFill>
                  <a:schemeClr val="tx1"/>
                </a:solidFill>
                <a:latin typeface="微软雅黑" panose="020B0503020204020204" pitchFamily="34" charset="-122"/>
                <a:ea typeface="微软雅黑" panose="020B0503020204020204" pitchFamily="34" charset="-122"/>
              </a:rPr>
              <a:t>收集需求</a:t>
            </a:r>
            <a:endParaRPr lang="en-US" altLang="zh-CN" sz="1200" b="1" dirty="0">
              <a:solidFill>
                <a:schemeClr val="tx1"/>
              </a:solidFill>
              <a:latin typeface="微软雅黑" panose="020B0503020204020204" pitchFamily="34" charset="-122"/>
              <a:ea typeface="微软雅黑" panose="020B0503020204020204" pitchFamily="34" charset="-122"/>
            </a:endParaRPr>
          </a:p>
        </p:txBody>
      </p:sp>
      <p:sp>
        <p:nvSpPr>
          <p:cNvPr id="6" name="Rectangle 5"/>
          <p:cNvSpPr/>
          <p:nvPr/>
        </p:nvSpPr>
        <p:spPr>
          <a:xfrm>
            <a:off x="3240088" y="2700338"/>
            <a:ext cx="1260475" cy="719137"/>
          </a:xfrm>
          <a:prstGeom prst="rect">
            <a:avLst/>
          </a:prstGeom>
          <a:solidFill>
            <a:schemeClr val="bg1">
              <a:lumMod val="95000"/>
            </a:schemeClr>
          </a:solidFill>
          <a:ln w="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200" b="1" dirty="0">
                <a:solidFill>
                  <a:schemeClr val="tx1"/>
                </a:solidFill>
                <a:latin typeface="微软雅黑" panose="020B0503020204020204" pitchFamily="34" charset="-122"/>
                <a:ea typeface="微软雅黑" panose="020B0503020204020204" pitchFamily="34" charset="-122"/>
              </a:rPr>
              <a:t>文件草案</a:t>
            </a:r>
            <a:endParaRPr lang="en-US" altLang="zh-CN" sz="1200" b="1" dirty="0">
              <a:solidFill>
                <a:schemeClr val="tx1"/>
              </a:solidFill>
              <a:latin typeface="微软雅黑" panose="020B0503020204020204" pitchFamily="34" charset="-122"/>
              <a:ea typeface="微软雅黑" panose="020B0503020204020204" pitchFamily="34" charset="-122"/>
            </a:endParaRPr>
          </a:p>
        </p:txBody>
      </p:sp>
      <p:sp>
        <p:nvSpPr>
          <p:cNvPr id="7" name="Rectangle 6"/>
          <p:cNvSpPr/>
          <p:nvPr/>
        </p:nvSpPr>
        <p:spPr>
          <a:xfrm>
            <a:off x="3779838" y="3779838"/>
            <a:ext cx="1260475" cy="720725"/>
          </a:xfrm>
          <a:prstGeom prst="rect">
            <a:avLst/>
          </a:prstGeom>
          <a:no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200" b="1" dirty="0">
                <a:solidFill>
                  <a:schemeClr val="tx1"/>
                </a:solidFill>
                <a:latin typeface="微软雅黑" panose="020B0503020204020204" pitchFamily="34" charset="-122"/>
                <a:ea typeface="微软雅黑" panose="020B0503020204020204" pitchFamily="34" charset="-122"/>
              </a:rPr>
              <a:t>讨论反馈</a:t>
            </a:r>
            <a:endParaRPr lang="en-US" altLang="zh-CN" sz="1200" b="1" dirty="0">
              <a:solidFill>
                <a:schemeClr val="tx1"/>
              </a:solidFill>
              <a:latin typeface="微软雅黑" panose="020B0503020204020204" pitchFamily="34" charset="-122"/>
              <a:ea typeface="微软雅黑" panose="020B0503020204020204" pitchFamily="34" charset="-122"/>
            </a:endParaRPr>
          </a:p>
        </p:txBody>
      </p:sp>
      <p:sp>
        <p:nvSpPr>
          <p:cNvPr id="8" name="Rectangle 7"/>
          <p:cNvSpPr/>
          <p:nvPr/>
        </p:nvSpPr>
        <p:spPr>
          <a:xfrm>
            <a:off x="4319588" y="4859338"/>
            <a:ext cx="1260475" cy="720725"/>
          </a:xfrm>
          <a:prstGeom prst="rect">
            <a:avLst/>
          </a:prstGeom>
          <a:solidFill>
            <a:schemeClr val="bg1">
              <a:lumMod val="95000"/>
            </a:schemeClr>
          </a:solidFill>
          <a:ln w="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200" b="1" dirty="0">
                <a:solidFill>
                  <a:schemeClr val="tx1"/>
                </a:solidFill>
                <a:latin typeface="微软雅黑" panose="020B0503020204020204" pitchFamily="34" charset="-122"/>
                <a:ea typeface="微软雅黑" panose="020B0503020204020204" pitchFamily="34" charset="-122"/>
              </a:rPr>
              <a:t>文件定稿</a:t>
            </a:r>
            <a:endParaRPr lang="en-US" altLang="zh-CN" sz="1200" b="1" dirty="0">
              <a:solidFill>
                <a:schemeClr val="tx1"/>
              </a:solidFill>
              <a:latin typeface="微软雅黑" panose="020B0503020204020204" pitchFamily="34" charset="-122"/>
              <a:ea typeface="微软雅黑" panose="020B0503020204020204" pitchFamily="34" charset="-122"/>
            </a:endParaRPr>
          </a:p>
        </p:txBody>
      </p:sp>
      <p:sp>
        <p:nvSpPr>
          <p:cNvPr id="14" name="Rectangle 13"/>
          <p:cNvSpPr/>
          <p:nvPr/>
        </p:nvSpPr>
        <p:spPr>
          <a:xfrm>
            <a:off x="5940425" y="4859338"/>
            <a:ext cx="1258888" cy="720725"/>
          </a:xfrm>
          <a:prstGeom prst="rect">
            <a:avLst/>
          </a:prstGeom>
          <a:no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200" b="1" dirty="0">
                <a:solidFill>
                  <a:srgbClr val="FF0000"/>
                </a:solidFill>
                <a:latin typeface="微软雅黑" panose="020B0503020204020204" pitchFamily="34" charset="-122"/>
                <a:ea typeface="微软雅黑" panose="020B0503020204020204" pitchFamily="34" charset="-122"/>
              </a:rPr>
              <a:t>平台开发</a:t>
            </a:r>
            <a:endParaRPr lang="en-US" altLang="zh-CN" sz="1200" b="1" dirty="0">
              <a:solidFill>
                <a:srgbClr val="FF0000"/>
              </a:solidFill>
              <a:latin typeface="微软雅黑" panose="020B0503020204020204" pitchFamily="34" charset="-122"/>
              <a:ea typeface="微软雅黑" panose="020B0503020204020204" pitchFamily="34" charset="-122"/>
            </a:endParaRPr>
          </a:p>
        </p:txBody>
      </p:sp>
      <p:sp>
        <p:nvSpPr>
          <p:cNvPr id="15" name="Rectangle 14"/>
          <p:cNvSpPr/>
          <p:nvPr/>
        </p:nvSpPr>
        <p:spPr>
          <a:xfrm>
            <a:off x="6480175" y="3779838"/>
            <a:ext cx="1260475" cy="720725"/>
          </a:xfrm>
          <a:prstGeom prst="rect">
            <a:avLst/>
          </a:prstGeom>
          <a:no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200" b="1" dirty="0">
                <a:solidFill>
                  <a:schemeClr val="tx1"/>
                </a:solidFill>
                <a:latin typeface="微软雅黑" panose="020B0503020204020204" pitchFamily="34" charset="-122"/>
                <a:ea typeface="微软雅黑" panose="020B0503020204020204" pitchFamily="34" charset="-122"/>
              </a:rPr>
              <a:t>运行反馈</a:t>
            </a:r>
            <a:endParaRPr lang="en-US" altLang="zh-CN" sz="1200" b="1" dirty="0">
              <a:solidFill>
                <a:schemeClr val="tx1"/>
              </a:solidFill>
              <a:latin typeface="微软雅黑" panose="020B0503020204020204" pitchFamily="34" charset="-122"/>
              <a:ea typeface="微软雅黑" panose="020B0503020204020204" pitchFamily="34" charset="-122"/>
            </a:endParaRPr>
          </a:p>
        </p:txBody>
      </p:sp>
      <p:sp>
        <p:nvSpPr>
          <p:cNvPr id="16" name="Rectangle 15"/>
          <p:cNvSpPr/>
          <p:nvPr/>
        </p:nvSpPr>
        <p:spPr>
          <a:xfrm>
            <a:off x="7019925" y="2700338"/>
            <a:ext cx="1260475" cy="719137"/>
          </a:xfrm>
          <a:prstGeom prst="rect">
            <a:avLst/>
          </a:prstGeom>
          <a:solidFill>
            <a:schemeClr val="bg1">
              <a:lumMod val="95000"/>
            </a:schemeClr>
          </a:solidFill>
          <a:ln w="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200" b="1" dirty="0">
                <a:solidFill>
                  <a:schemeClr val="tx1"/>
                </a:solidFill>
                <a:latin typeface="微软雅黑" panose="020B0503020204020204" pitchFamily="34" charset="-122"/>
                <a:ea typeface="微软雅黑" panose="020B0503020204020204" pitchFamily="34" charset="-122"/>
              </a:rPr>
              <a:t>改进优化</a:t>
            </a:r>
            <a:endParaRPr lang="en-US" altLang="zh-CN" sz="1200" b="1" dirty="0">
              <a:solidFill>
                <a:schemeClr val="tx1"/>
              </a:solidFill>
              <a:latin typeface="微软雅黑" panose="020B0503020204020204" pitchFamily="34" charset="-122"/>
              <a:ea typeface="微软雅黑" panose="020B0503020204020204" pitchFamily="34" charset="-122"/>
            </a:endParaRPr>
          </a:p>
        </p:txBody>
      </p:sp>
      <p:sp>
        <p:nvSpPr>
          <p:cNvPr id="17" name="Rectangle 16"/>
          <p:cNvSpPr/>
          <p:nvPr/>
        </p:nvSpPr>
        <p:spPr>
          <a:xfrm>
            <a:off x="7559675" y="1619250"/>
            <a:ext cx="1260475" cy="720725"/>
          </a:xfrm>
          <a:prstGeom prst="rect">
            <a:avLst/>
          </a:prstGeom>
          <a:noFill/>
          <a:ln w="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200" b="1" dirty="0">
                <a:solidFill>
                  <a:schemeClr val="tx1"/>
                </a:solidFill>
                <a:latin typeface="微软雅黑" panose="020B0503020204020204" pitchFamily="34" charset="-122"/>
                <a:ea typeface="微软雅黑" panose="020B0503020204020204" pitchFamily="34" charset="-122"/>
              </a:rPr>
              <a:t>评审结项</a:t>
            </a:r>
            <a:endParaRPr lang="en-US" altLang="zh-CN" sz="1200" b="1" dirty="0">
              <a:solidFill>
                <a:schemeClr val="tx1"/>
              </a:solidFill>
              <a:latin typeface="微软雅黑" panose="020B0503020204020204" pitchFamily="34" charset="-122"/>
              <a:ea typeface="微软雅黑" panose="020B0503020204020204" pitchFamily="34" charset="-122"/>
            </a:endParaRPr>
          </a:p>
        </p:txBody>
      </p:sp>
      <p:cxnSp>
        <p:nvCxnSpPr>
          <p:cNvPr id="21" name="Straight Connector 20"/>
          <p:cNvCxnSpPr/>
          <p:nvPr/>
        </p:nvCxnSpPr>
        <p:spPr>
          <a:xfrm>
            <a:off x="1079500" y="2519363"/>
            <a:ext cx="1439863" cy="0"/>
          </a:xfrm>
          <a:prstGeom prst="line">
            <a:avLst/>
          </a:prstGeom>
          <a:ln w="0">
            <a:solidFill>
              <a:schemeClr val="tx1"/>
            </a:solidFill>
            <a:prstDash val="dash"/>
            <a:tailEnd type="stealth"/>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2519363" y="2519363"/>
            <a:ext cx="1584325" cy="3213100"/>
          </a:xfrm>
          <a:prstGeom prst="line">
            <a:avLst/>
          </a:prstGeom>
          <a:ln w="0">
            <a:solidFill>
              <a:schemeClr val="tx1"/>
            </a:solidFill>
            <a:prstDash val="dash"/>
            <a:tailEnd type="stealth"/>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V="1">
            <a:off x="4140200" y="5732463"/>
            <a:ext cx="3189288" cy="26987"/>
          </a:xfrm>
          <a:prstGeom prst="line">
            <a:avLst/>
          </a:prstGeom>
          <a:ln w="0">
            <a:solidFill>
              <a:schemeClr val="tx1"/>
            </a:solidFill>
            <a:prstDash val="dash"/>
            <a:tailEnd type="stealt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7400925" y="2052638"/>
            <a:ext cx="2016125" cy="3679825"/>
          </a:xfrm>
          <a:prstGeom prst="line">
            <a:avLst/>
          </a:prstGeom>
          <a:ln w="0">
            <a:solidFill>
              <a:schemeClr val="tx1"/>
            </a:solidFill>
            <a:prstDash val="dash"/>
            <a:tailEnd type="stealth"/>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5" idx="3"/>
            <a:endCxn id="17" idx="1"/>
          </p:cNvCxnSpPr>
          <p:nvPr/>
        </p:nvCxnSpPr>
        <p:spPr>
          <a:xfrm>
            <a:off x="3959225" y="1979613"/>
            <a:ext cx="3600450" cy="0"/>
          </a:xfrm>
          <a:prstGeom prst="line">
            <a:avLst/>
          </a:prstGeom>
          <a:ln w="0">
            <a:solidFill>
              <a:schemeClr val="tx1"/>
            </a:solidFill>
            <a:prstDash val="dash"/>
            <a:headEnd type="stealth"/>
            <a:tailEnd type="non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3"/>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lstStyle/>
          <a:p>
            <a:r>
              <a:rPr lang="en-US" altLang="zh-CN" dirty="0"/>
              <a:t>3. </a:t>
            </a:r>
            <a:r>
              <a:rPr lang="zh-CN" altLang="en-US" dirty="0"/>
              <a:t>运维平台建设（咨询过程）的输出</a:t>
            </a:r>
            <a:endParaRPr lang="en-US" dirty="0" smtClean="0"/>
          </a:p>
        </p:txBody>
      </p:sp>
      <p:sp>
        <p:nvSpPr>
          <p:cNvPr id="79875" name="Text Placeholder 4"/>
          <p:cNvSpPr>
            <a:spLocks noGrp="1"/>
          </p:cNvSpPr>
          <p:nvPr>
            <p:ph type="body"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lstStyle/>
          <a:p>
            <a:pPr>
              <a:spcBef>
                <a:spcPct val="0"/>
              </a:spcBef>
              <a:buFontTx/>
              <a:buNone/>
            </a:pPr>
            <a:r>
              <a:rPr lang="zh-CN" altLang="en-US" dirty="0"/>
              <a:t>输出参</a:t>
            </a:r>
            <a:r>
              <a:rPr lang="zh-CN" altLang="en-US" dirty="0" smtClean="0"/>
              <a:t>考</a:t>
            </a:r>
            <a:r>
              <a:rPr lang="en-US" altLang="zh-CN" dirty="0" smtClean="0"/>
              <a:t>: </a:t>
            </a:r>
            <a:r>
              <a:rPr lang="zh-CN" altLang="en-US" dirty="0" smtClean="0"/>
              <a:t>业务功能需求</a:t>
            </a:r>
            <a:endParaRPr dirty="0"/>
          </a:p>
        </p:txBody>
      </p:sp>
      <p:pic>
        <p:nvPicPr>
          <p:cNvPr id="79876" name="Picture 2"/>
          <p:cNvPicPr/>
          <p:nvPr/>
        </p:nvPicPr>
        <p:blipFill>
          <a:blip r:embed="rId1">
            <a:extLst>
              <a:ext uri="{28A0092B-C50C-407E-A947-70E740481C1C}">
                <a14:useLocalDpi xmlns:a14="http://schemas.microsoft.com/office/drawing/2010/main" val="0"/>
              </a:ext>
            </a:extLst>
          </a:blip>
          <a:srcRect/>
          <a:stretch>
            <a:fillRect/>
          </a:stretch>
        </p:blipFill>
        <p:spPr bwMode="auto">
          <a:xfrm>
            <a:off x="179388" y="1079500"/>
            <a:ext cx="9544050" cy="5040313"/>
          </a:xfrm>
          <a:prstGeom prst="rect">
            <a:avLst/>
          </a:prstGeom>
          <a:noFill/>
          <a:ln w="9525">
            <a:solidFill>
              <a:srgbClr val="808080"/>
            </a:solidFill>
            <a:miter lim="800000"/>
            <a:headEnd/>
            <a:tailEnd/>
          </a:ln>
          <a:extLst>
            <a:ext uri="{909E8E84-426E-40DD-AFC4-6F175D3DCCD1}">
              <a14:hiddenFill xmlns:a14="http://schemas.microsoft.com/office/drawing/2010/main">
                <a:solidFill>
                  <a:srgbClr val="FFFFFF"/>
                </a:solidFill>
              </a14:hiddenFill>
            </a:ext>
          </a:extLst>
        </p:spPr>
      </p:pic>
      <p:sp>
        <p:nvSpPr>
          <p:cNvPr id="6" name="Oval 5"/>
          <p:cNvSpPr>
            <a:spLocks noChangeArrowheads="1"/>
          </p:cNvSpPr>
          <p:nvPr/>
        </p:nvSpPr>
        <p:spPr bwMode="auto">
          <a:xfrm rot="-2209827">
            <a:off x="5616575" y="3378200"/>
            <a:ext cx="2808288" cy="1008063"/>
          </a:xfrm>
          <a:prstGeom prst="ellipse">
            <a:avLst/>
          </a:prstGeom>
          <a:solidFill>
            <a:schemeClr val="bg1"/>
          </a:solidFill>
          <a:ln w="19050">
            <a:solidFill>
              <a:srgbClr val="808080"/>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ts val="2400"/>
              </a:lnSpc>
            </a:pPr>
            <a:r>
              <a:rPr lang="zh-CN" altLang="en-US" sz="1400" b="1" dirty="0">
                <a:solidFill>
                  <a:srgbClr val="000000"/>
                </a:solidFill>
                <a:latin typeface="微软雅黑" panose="020B0503020204020204" pitchFamily="34" charset="-122"/>
                <a:ea typeface="微软雅黑" panose="020B0503020204020204" pitchFamily="34" charset="-122"/>
              </a:rPr>
              <a:t>开发需求转</a:t>
            </a:r>
            <a:r>
              <a:rPr lang="zh-CN" altLang="en-US" sz="1400" b="1" dirty="0" smtClean="0">
                <a:solidFill>
                  <a:srgbClr val="000000"/>
                </a:solidFill>
                <a:latin typeface="微软雅黑" panose="020B0503020204020204" pitchFamily="34" charset="-122"/>
                <a:ea typeface="微软雅黑" panose="020B0503020204020204" pitchFamily="34" charset="-122"/>
              </a:rPr>
              <a:t>化：示例</a:t>
            </a:r>
            <a:endParaRPr lang="en-US" sz="14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标题 1"/>
          <p:cNvSpPr>
            <a:spLocks noGrp="1"/>
          </p:cNvSpPr>
          <p:nvPr>
            <p:ph type="title"/>
          </p:nvPr>
        </p:nvSpPr>
        <p:spPr/>
        <p:txBody>
          <a:bodyPr/>
          <a:lstStyle/>
          <a:p>
            <a:r>
              <a:rPr lang="en-US" altLang="zh-CN" dirty="0" smtClean="0"/>
              <a:t>3. </a:t>
            </a:r>
            <a:r>
              <a:rPr lang="zh-CN" altLang="en-US" dirty="0" smtClean="0"/>
              <a:t>运维平台建设（咨询过程）的输出</a:t>
            </a:r>
            <a:endParaRPr lang="zh-CN" altLang="en-US" dirty="0"/>
          </a:p>
        </p:txBody>
      </p:sp>
      <p:sp>
        <p:nvSpPr>
          <p:cNvPr id="2" name="Text Placeholder 1"/>
          <p:cNvSpPr>
            <a:spLocks noGrp="1"/>
          </p:cNvSpPr>
          <p:nvPr>
            <p:ph type="body" sz="quarter" idx="11"/>
          </p:nvPr>
        </p:nvSpPr>
        <p:spPr/>
        <p:txBody>
          <a:bodyPr/>
          <a:lstStyle/>
          <a:p>
            <a:r>
              <a:rPr lang="zh-CN" altLang="en-US" dirty="0"/>
              <a:t>输出参考</a:t>
            </a:r>
            <a:r>
              <a:rPr lang="en-US" altLang="zh-CN" dirty="0" smtClean="0"/>
              <a:t>: </a:t>
            </a:r>
            <a:r>
              <a:rPr lang="zh-CN" altLang="en-US" dirty="0" smtClean="0"/>
              <a:t>数</a:t>
            </a:r>
            <a:r>
              <a:rPr lang="zh-CN" altLang="en-US" dirty="0"/>
              <a:t>据建模</a:t>
            </a:r>
            <a:endParaRPr lang="en-US" dirty="0"/>
          </a:p>
        </p:txBody>
      </p:sp>
      <p:grpSp>
        <p:nvGrpSpPr>
          <p:cNvPr id="17" name="组合 16"/>
          <p:cNvGrpSpPr/>
          <p:nvPr/>
        </p:nvGrpSpPr>
        <p:grpSpPr>
          <a:xfrm>
            <a:off x="900000" y="1170000"/>
            <a:ext cx="7920000" cy="5040000"/>
            <a:chOff x="500063" y="857250"/>
            <a:chExt cx="8143875" cy="5612071"/>
          </a:xfrm>
        </p:grpSpPr>
        <p:sp>
          <p:nvSpPr>
            <p:cNvPr id="3" name="矩形 2"/>
            <p:cNvSpPr/>
            <p:nvPr/>
          </p:nvSpPr>
          <p:spPr>
            <a:xfrm>
              <a:off x="500063" y="857250"/>
              <a:ext cx="4000500" cy="2643188"/>
            </a:xfrm>
            <a:prstGeom prst="rect">
              <a:avLst/>
            </a:prstGeom>
            <a:solidFill>
              <a:schemeClr val="bg1"/>
            </a:solidFill>
            <a:ln w="1270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4516" name="矩形 13"/>
            <p:cNvSpPr>
              <a:spLocks noChangeArrowheads="1"/>
            </p:cNvSpPr>
            <p:nvPr/>
          </p:nvSpPr>
          <p:spPr bwMode="auto">
            <a:xfrm>
              <a:off x="500063" y="3192463"/>
              <a:ext cx="1186416" cy="347921"/>
            </a:xfrm>
            <a:prstGeom prst="rect">
              <a:avLst/>
            </a:prstGeom>
            <a:noFill/>
            <a:ln w="9525">
              <a:noFill/>
              <a:miter lim="800000"/>
            </a:ln>
          </p:spPr>
          <p:txBody>
            <a:bodyPr wrap="none">
              <a:spAutoFit/>
            </a:bodyPr>
            <a:lstStyle/>
            <a:p>
              <a:r>
                <a:rPr lang="zh-CN" altLang="en-US" sz="1400">
                  <a:solidFill>
                    <a:srgbClr val="0070C0"/>
                  </a:solidFill>
                  <a:latin typeface="微软雅黑" panose="020B0503020204020204" pitchFamily="34" charset="-122"/>
                  <a:ea typeface="微软雅黑" panose="020B0503020204020204" pitchFamily="34" charset="-122"/>
                </a:rPr>
                <a:t>工作组数据</a:t>
              </a:r>
              <a:endParaRPr lang="zh-CN" altLang="en-US" sz="1400">
                <a:solidFill>
                  <a:srgbClr val="0070C0"/>
                </a:solidFill>
                <a:latin typeface="微软雅黑" panose="020B0503020204020204" pitchFamily="34" charset="-122"/>
                <a:ea typeface="微软雅黑" panose="020B0503020204020204" pitchFamily="34" charset="-122"/>
              </a:endParaRPr>
            </a:p>
          </p:txBody>
        </p:sp>
        <p:sp>
          <p:nvSpPr>
            <p:cNvPr id="9" name="矩形 8"/>
            <p:cNvSpPr/>
            <p:nvPr/>
          </p:nvSpPr>
          <p:spPr>
            <a:xfrm>
              <a:off x="500063" y="3643313"/>
              <a:ext cx="4000500" cy="2786062"/>
            </a:xfrm>
            <a:prstGeom prst="rect">
              <a:avLst/>
            </a:prstGeom>
            <a:solidFill>
              <a:schemeClr val="bg1"/>
            </a:solidFill>
            <a:ln w="1270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4518" name="矩形 13"/>
            <p:cNvSpPr>
              <a:spLocks noChangeArrowheads="1"/>
            </p:cNvSpPr>
            <p:nvPr/>
          </p:nvSpPr>
          <p:spPr bwMode="auto">
            <a:xfrm>
              <a:off x="500063" y="6121400"/>
              <a:ext cx="1383215" cy="347921"/>
            </a:xfrm>
            <a:prstGeom prst="rect">
              <a:avLst/>
            </a:prstGeom>
            <a:noFill/>
            <a:ln w="9525">
              <a:noFill/>
              <a:miter lim="800000"/>
            </a:ln>
          </p:spPr>
          <p:txBody>
            <a:bodyPr wrap="none">
              <a:spAutoFit/>
            </a:bodyPr>
            <a:lstStyle/>
            <a:p>
              <a:r>
                <a:rPr lang="zh-CN" altLang="en-US" sz="1400">
                  <a:solidFill>
                    <a:srgbClr val="0070C0"/>
                  </a:solidFill>
                  <a:latin typeface="微软雅黑" panose="020B0503020204020204" pitchFamily="34" charset="-122"/>
                  <a:ea typeface="微软雅黑" panose="020B0503020204020204" pitchFamily="34" charset="-122"/>
                </a:rPr>
                <a:t>事件分类数据</a:t>
              </a:r>
              <a:endParaRPr lang="zh-CN" altLang="en-US" sz="1400">
                <a:solidFill>
                  <a:srgbClr val="0070C0"/>
                </a:solidFill>
                <a:latin typeface="微软雅黑" panose="020B0503020204020204" pitchFamily="34" charset="-122"/>
                <a:ea typeface="微软雅黑" panose="020B0503020204020204" pitchFamily="34" charset="-122"/>
              </a:endParaRPr>
            </a:p>
          </p:txBody>
        </p:sp>
        <p:sp>
          <p:nvSpPr>
            <p:cNvPr id="14" name="矩形 13"/>
            <p:cNvSpPr/>
            <p:nvPr/>
          </p:nvSpPr>
          <p:spPr>
            <a:xfrm>
              <a:off x="4643438" y="857250"/>
              <a:ext cx="4000500" cy="2643188"/>
            </a:xfrm>
            <a:prstGeom prst="rect">
              <a:avLst/>
            </a:prstGeom>
            <a:solidFill>
              <a:schemeClr val="bg1"/>
            </a:solidFill>
            <a:ln w="1270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4520" name="矩形 13"/>
            <p:cNvSpPr>
              <a:spLocks noChangeArrowheads="1"/>
            </p:cNvSpPr>
            <p:nvPr/>
          </p:nvSpPr>
          <p:spPr bwMode="auto">
            <a:xfrm>
              <a:off x="4643438" y="3192463"/>
              <a:ext cx="989617" cy="347921"/>
            </a:xfrm>
            <a:prstGeom prst="rect">
              <a:avLst/>
            </a:prstGeom>
            <a:noFill/>
            <a:ln w="9525">
              <a:noFill/>
              <a:miter lim="800000"/>
            </a:ln>
          </p:spPr>
          <p:txBody>
            <a:bodyPr wrap="none">
              <a:spAutoFit/>
            </a:bodyPr>
            <a:lstStyle/>
            <a:p>
              <a:r>
                <a:rPr lang="zh-CN" altLang="en-US" sz="1400">
                  <a:solidFill>
                    <a:srgbClr val="0070C0"/>
                  </a:solidFill>
                  <a:latin typeface="微软雅黑" panose="020B0503020204020204" pitchFamily="34" charset="-122"/>
                  <a:ea typeface="微软雅黑" panose="020B0503020204020204" pitchFamily="34" charset="-122"/>
                </a:rPr>
                <a:t>人员数据</a:t>
              </a:r>
              <a:endParaRPr lang="zh-CN" altLang="en-US" sz="1400">
                <a:solidFill>
                  <a:srgbClr val="0070C0"/>
                </a:solidFill>
                <a:latin typeface="微软雅黑" panose="020B0503020204020204" pitchFamily="34" charset="-122"/>
                <a:ea typeface="微软雅黑" panose="020B0503020204020204" pitchFamily="34" charset="-122"/>
              </a:endParaRPr>
            </a:p>
          </p:txBody>
        </p:sp>
        <p:sp>
          <p:nvSpPr>
            <p:cNvPr id="16" name="矩形 15"/>
            <p:cNvSpPr/>
            <p:nvPr/>
          </p:nvSpPr>
          <p:spPr>
            <a:xfrm>
              <a:off x="4643438" y="3643313"/>
              <a:ext cx="4000500" cy="2786062"/>
            </a:xfrm>
            <a:prstGeom prst="rect">
              <a:avLst/>
            </a:prstGeom>
            <a:solidFill>
              <a:schemeClr val="bg1"/>
            </a:solidFill>
            <a:ln w="1270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4522" name="矩形 13"/>
            <p:cNvSpPr>
              <a:spLocks noChangeArrowheads="1"/>
            </p:cNvSpPr>
            <p:nvPr/>
          </p:nvSpPr>
          <p:spPr bwMode="auto">
            <a:xfrm>
              <a:off x="4643438" y="6121400"/>
              <a:ext cx="1580013" cy="347921"/>
            </a:xfrm>
            <a:prstGeom prst="rect">
              <a:avLst/>
            </a:prstGeom>
            <a:noFill/>
            <a:ln w="9525">
              <a:noFill/>
              <a:miter lim="800000"/>
            </a:ln>
          </p:spPr>
          <p:txBody>
            <a:bodyPr wrap="none">
              <a:spAutoFit/>
            </a:bodyPr>
            <a:lstStyle/>
            <a:p>
              <a:r>
                <a:rPr lang="zh-CN" altLang="en-US" sz="1400">
                  <a:solidFill>
                    <a:srgbClr val="0070C0"/>
                  </a:solidFill>
                  <a:latin typeface="微软雅黑" panose="020B0503020204020204" pitchFamily="34" charset="-122"/>
                  <a:ea typeface="微软雅黑" panose="020B0503020204020204" pitchFamily="34" charset="-122"/>
                </a:rPr>
                <a:t>配置项分类数据</a:t>
              </a:r>
              <a:endParaRPr lang="zh-CN" altLang="en-US" sz="1400">
                <a:solidFill>
                  <a:srgbClr val="0070C0"/>
                </a:solidFill>
                <a:latin typeface="微软雅黑" panose="020B0503020204020204" pitchFamily="34" charset="-122"/>
                <a:ea typeface="微软雅黑" panose="020B0503020204020204" pitchFamily="34" charset="-122"/>
              </a:endParaRPr>
            </a:p>
          </p:txBody>
        </p:sp>
        <p:pic>
          <p:nvPicPr>
            <p:cNvPr id="64523" name="Picture 4"/>
            <p:cNvPicPr>
              <a:picLocks noChangeAspect="1" noChangeArrowheads="1"/>
            </p:cNvPicPr>
            <p:nvPr/>
          </p:nvPicPr>
          <p:blipFill>
            <a:blip r:embed="rId1"/>
            <a:srcRect/>
            <a:stretch>
              <a:fillRect/>
            </a:stretch>
          </p:blipFill>
          <p:spPr bwMode="auto">
            <a:xfrm>
              <a:off x="4714875" y="928688"/>
              <a:ext cx="3873500" cy="2143125"/>
            </a:xfrm>
            <a:prstGeom prst="rect">
              <a:avLst/>
            </a:prstGeom>
            <a:noFill/>
            <a:ln w="9525">
              <a:noFill/>
              <a:miter lim="800000"/>
              <a:headEnd/>
              <a:tailEnd/>
            </a:ln>
          </p:spPr>
        </p:pic>
        <p:pic>
          <p:nvPicPr>
            <p:cNvPr id="64524" name="Picture 5"/>
            <p:cNvPicPr>
              <a:picLocks noChangeAspect="1" noChangeArrowheads="1"/>
            </p:cNvPicPr>
            <p:nvPr/>
          </p:nvPicPr>
          <p:blipFill>
            <a:blip r:embed="rId2"/>
            <a:srcRect/>
            <a:stretch>
              <a:fillRect/>
            </a:stretch>
          </p:blipFill>
          <p:spPr bwMode="auto">
            <a:xfrm>
              <a:off x="785813" y="928688"/>
              <a:ext cx="3457575" cy="2214562"/>
            </a:xfrm>
            <a:prstGeom prst="rect">
              <a:avLst/>
            </a:prstGeom>
            <a:noFill/>
            <a:ln w="9525">
              <a:noFill/>
              <a:miter lim="800000"/>
              <a:headEnd/>
              <a:tailEnd/>
            </a:ln>
          </p:spPr>
        </p:pic>
        <p:pic>
          <p:nvPicPr>
            <p:cNvPr id="64525" name="Picture 6"/>
            <p:cNvPicPr>
              <a:picLocks noChangeAspect="1" noChangeArrowheads="1"/>
            </p:cNvPicPr>
            <p:nvPr/>
          </p:nvPicPr>
          <p:blipFill>
            <a:blip r:embed="rId3"/>
            <a:srcRect/>
            <a:stretch>
              <a:fillRect/>
            </a:stretch>
          </p:blipFill>
          <p:spPr bwMode="auto">
            <a:xfrm>
              <a:off x="571500" y="3714750"/>
              <a:ext cx="3857625" cy="1873250"/>
            </a:xfrm>
            <a:prstGeom prst="rect">
              <a:avLst/>
            </a:prstGeom>
            <a:noFill/>
            <a:ln w="9525">
              <a:noFill/>
              <a:miter lim="800000"/>
              <a:headEnd/>
              <a:tailEnd/>
            </a:ln>
          </p:spPr>
        </p:pic>
        <p:pic>
          <p:nvPicPr>
            <p:cNvPr id="64526" name="Picture 7"/>
            <p:cNvPicPr>
              <a:picLocks noChangeAspect="1" noChangeArrowheads="1"/>
            </p:cNvPicPr>
            <p:nvPr/>
          </p:nvPicPr>
          <p:blipFill>
            <a:blip r:embed="rId4"/>
            <a:srcRect/>
            <a:stretch>
              <a:fillRect/>
            </a:stretch>
          </p:blipFill>
          <p:spPr bwMode="auto">
            <a:xfrm>
              <a:off x="5286375" y="3714750"/>
              <a:ext cx="2716213" cy="2357438"/>
            </a:xfrm>
            <a:prstGeom prst="rect">
              <a:avLst/>
            </a:prstGeom>
            <a:noFill/>
            <a:ln w="9525">
              <a:noFill/>
              <a:miter lim="800000"/>
              <a:headEnd/>
              <a:tailEnd/>
            </a:ln>
          </p:spPr>
        </p:pic>
      </p:grpSp>
      <p:sp>
        <p:nvSpPr>
          <p:cNvPr id="18" name="Oval 17"/>
          <p:cNvSpPr>
            <a:spLocks noChangeArrowheads="1"/>
          </p:cNvSpPr>
          <p:nvPr/>
        </p:nvSpPr>
        <p:spPr bwMode="auto">
          <a:xfrm rot="-2209827">
            <a:off x="5616575" y="3378200"/>
            <a:ext cx="2808288" cy="1008063"/>
          </a:xfrm>
          <a:prstGeom prst="ellipse">
            <a:avLst/>
          </a:prstGeom>
          <a:solidFill>
            <a:schemeClr val="bg1"/>
          </a:solidFill>
          <a:ln w="19050">
            <a:solidFill>
              <a:srgbClr val="808080"/>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ts val="2400"/>
              </a:lnSpc>
            </a:pPr>
            <a:r>
              <a:rPr lang="zh-CN" altLang="en-US" sz="1400" b="1" dirty="0" smtClean="0">
                <a:solidFill>
                  <a:srgbClr val="000000"/>
                </a:solidFill>
                <a:latin typeface="微软雅黑" panose="020B0503020204020204" pitchFamily="34" charset="-122"/>
                <a:ea typeface="微软雅黑" panose="020B0503020204020204" pitchFamily="34" charset="-122"/>
              </a:rPr>
              <a:t>数据建模示例</a:t>
            </a:r>
            <a:endParaRPr lang="en-US" sz="14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zh-CN" altLang="en-US" dirty="0" smtClean="0"/>
              <a:t>实施</a:t>
            </a:r>
            <a:r>
              <a:rPr lang="en-US" altLang="zh-CN" dirty="0" smtClean="0"/>
              <a:t>ITSS</a:t>
            </a:r>
            <a:r>
              <a:rPr lang="zh-CN" altLang="en-US" dirty="0" smtClean="0"/>
              <a:t>运维管理的收益</a:t>
            </a:r>
            <a:endParaRPr lang="en-US" dirty="0"/>
          </a:p>
        </p:txBody>
      </p:sp>
      <p:sp>
        <p:nvSpPr>
          <p:cNvPr id="3" name="Subtitle 2"/>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ltLang="zh-CN" sz="1800" dirty="0" smtClean="0"/>
              <a:t>1. </a:t>
            </a:r>
            <a:r>
              <a:rPr lang="zh-CN" altLang="en-US" sz="1800" dirty="0" smtClean="0"/>
              <a:t>实施</a:t>
            </a:r>
            <a:r>
              <a:rPr lang="en-US" altLang="zh-CN" sz="1800" dirty="0" smtClean="0"/>
              <a:t>ITSS</a:t>
            </a:r>
            <a:r>
              <a:rPr lang="zh-CN" altLang="en-US" sz="1800" dirty="0" smtClean="0"/>
              <a:t>运维管理的收益</a:t>
            </a:r>
            <a:endParaRPr lang="en-US" sz="1800" dirty="0"/>
          </a:p>
        </p:txBody>
      </p:sp>
      <p:sp>
        <p:nvSpPr>
          <p:cNvPr id="3" name="Content Placeholder 2"/>
          <p:cNvSpPr>
            <a:spLocks noGrp="1"/>
          </p:cNvSpPr>
          <p:nvPr>
            <p:ph idx="1"/>
          </p:nvPr>
        </p:nvSpPr>
        <p:spPr/>
        <p:txBody>
          <a:bodyPr numCol="2" spcCol="360000"/>
          <a:lstStyle/>
          <a:p>
            <a:pPr marL="269875" indent="-269875">
              <a:lnSpc>
                <a:spcPts val="3200"/>
              </a:lnSpc>
              <a:spcBef>
                <a:spcPts val="4800"/>
              </a:spcBef>
              <a:spcAft>
                <a:spcPts val="0"/>
              </a:spcAft>
              <a:buFont typeface="Wingdings" panose="05000000000000000000" pitchFamily="2" charset="2"/>
              <a:buChar char="§"/>
            </a:pPr>
            <a:r>
              <a:rPr lang="zh-CN" altLang="en-US" sz="1600" dirty="0" smtClean="0"/>
              <a:t>业务价值：</a:t>
            </a:r>
            <a:endParaRPr lang="en-US" altLang="zh-CN" sz="1600" dirty="0" smtClean="0"/>
          </a:p>
          <a:p>
            <a:pPr marL="274955" lvl="1" indent="0">
              <a:lnSpc>
                <a:spcPts val="3200"/>
              </a:lnSpc>
              <a:spcAft>
                <a:spcPts val="0"/>
              </a:spcAft>
              <a:buNone/>
            </a:pPr>
            <a:r>
              <a:rPr lang="zh-CN" altLang="en-US" sz="1400" dirty="0" smtClean="0"/>
              <a:t>中国核电层面</a:t>
            </a:r>
            <a:endParaRPr lang="en-US" altLang="zh-CN" sz="1400" dirty="0" smtClean="0"/>
          </a:p>
          <a:p>
            <a:pPr marL="544830" lvl="1" indent="-269875">
              <a:lnSpc>
                <a:spcPts val="2800"/>
              </a:lnSpc>
              <a:spcBef>
                <a:spcPts val="0"/>
              </a:spcBef>
              <a:spcAft>
                <a:spcPts val="0"/>
              </a:spcAft>
              <a:buFont typeface="Wingdings" panose="05000000000000000000" pitchFamily="2" charset="2"/>
              <a:buChar char="§"/>
            </a:pPr>
            <a:r>
              <a:rPr lang="zh-CN" altLang="en-US" sz="1200" b="0" dirty="0"/>
              <a:t>有利于将经验性、临时性、散点式的管控手段，上升为可复制可输出的系统管控模式，以满足不同成员单位运维管理的集团管控要求；</a:t>
            </a:r>
            <a:endParaRPr lang="en-US" altLang="en-US" sz="1200" b="0" dirty="0"/>
          </a:p>
          <a:p>
            <a:pPr marL="544830" lvl="1" indent="-269875">
              <a:lnSpc>
                <a:spcPts val="2800"/>
              </a:lnSpc>
              <a:spcBef>
                <a:spcPts val="0"/>
              </a:spcBef>
              <a:spcAft>
                <a:spcPts val="0"/>
              </a:spcAft>
              <a:buFont typeface="Wingdings" panose="05000000000000000000" pitchFamily="2" charset="2"/>
              <a:buChar char="§"/>
            </a:pPr>
            <a:r>
              <a:rPr lang="zh-CN" altLang="en-US" sz="1200" b="0" dirty="0"/>
              <a:t>有利于将各成员单位不同的管理风格、管理方式，通过形成统一的管理模型、管理风格；</a:t>
            </a:r>
            <a:endParaRPr lang="en-US" altLang="en-US" sz="1200" b="0" dirty="0"/>
          </a:p>
          <a:p>
            <a:pPr marL="544830" lvl="1" indent="-269875">
              <a:lnSpc>
                <a:spcPts val="2800"/>
              </a:lnSpc>
              <a:spcBef>
                <a:spcPts val="0"/>
              </a:spcBef>
              <a:spcAft>
                <a:spcPts val="0"/>
              </a:spcAft>
              <a:buFont typeface="Wingdings" panose="05000000000000000000" pitchFamily="2" charset="2"/>
              <a:buChar char="§"/>
            </a:pPr>
            <a:r>
              <a:rPr lang="zh-CN" altLang="en-US" sz="1200" b="0" dirty="0"/>
              <a:t>有利于各区域分、子公司以相近或相同的方式，来满足包括企业内控、等级保护等信息安全与运维的合规性要求；</a:t>
            </a:r>
            <a:endParaRPr lang="en-US" altLang="en-US" sz="1200" b="0" dirty="0"/>
          </a:p>
          <a:p>
            <a:pPr marL="544830" lvl="1" indent="-269875">
              <a:lnSpc>
                <a:spcPts val="2800"/>
              </a:lnSpc>
              <a:spcBef>
                <a:spcPts val="0"/>
              </a:spcBef>
              <a:spcAft>
                <a:spcPts val="0"/>
              </a:spcAft>
              <a:buFont typeface="Wingdings" panose="05000000000000000000" pitchFamily="2" charset="2"/>
              <a:buChar char="§"/>
            </a:pPr>
            <a:r>
              <a:rPr lang="zh-CN" altLang="en-US" sz="1200" b="0" dirty="0"/>
              <a:t>有利于</a:t>
            </a:r>
            <a:r>
              <a:rPr lang="zh-CN" altLang="en-US" sz="1200" b="0" dirty="0" smtClean="0"/>
              <a:t>各成员单位借</a:t>
            </a:r>
            <a:r>
              <a:rPr lang="zh-CN" altLang="en-US" sz="1200" b="0" dirty="0"/>
              <a:t>鉴或参考其</a:t>
            </a:r>
            <a:r>
              <a:rPr lang="zh-CN" altLang="en-US" sz="1200" b="0" dirty="0" smtClean="0"/>
              <a:t>他成员单位先</a:t>
            </a:r>
            <a:r>
              <a:rPr lang="zh-CN" altLang="en-US" sz="1200" b="0" dirty="0"/>
              <a:t>进的管理理念和管理经验，以实现管理水平的整体提</a:t>
            </a:r>
            <a:r>
              <a:rPr lang="zh-CN" altLang="en-US" sz="1200" b="0" dirty="0" smtClean="0"/>
              <a:t>高；</a:t>
            </a:r>
            <a:endParaRPr lang="en-US" altLang="zh-CN" sz="1200" b="0" dirty="0" smtClean="0"/>
          </a:p>
          <a:p>
            <a:pPr marL="544830" lvl="1" indent="-269875">
              <a:lnSpc>
                <a:spcPts val="2800"/>
              </a:lnSpc>
              <a:spcBef>
                <a:spcPts val="0"/>
              </a:spcBef>
              <a:spcAft>
                <a:spcPts val="0"/>
              </a:spcAft>
              <a:buFont typeface="Wingdings" panose="05000000000000000000" pitchFamily="2" charset="2"/>
              <a:buChar char="§"/>
            </a:pPr>
            <a:r>
              <a:rPr lang="zh-CN" altLang="en-US" sz="1200" b="0" dirty="0" smtClean="0"/>
              <a:t>对成员单位的运维管理工作的审计、审核有了统一的审核和评价依据。</a:t>
            </a:r>
            <a:endParaRPr lang="en-US" altLang="en-US" sz="1200" b="0" dirty="0"/>
          </a:p>
          <a:p>
            <a:pPr marL="274955" lvl="1" indent="0">
              <a:lnSpc>
                <a:spcPts val="3200"/>
              </a:lnSpc>
              <a:spcBef>
                <a:spcPts val="1200"/>
              </a:spcBef>
              <a:spcAft>
                <a:spcPts val="0"/>
              </a:spcAft>
              <a:buNone/>
            </a:pPr>
            <a:r>
              <a:rPr lang="zh-CN" altLang="en-US" sz="1400" dirty="0" smtClean="0"/>
              <a:t>成</a:t>
            </a:r>
            <a:r>
              <a:rPr lang="zh-CN" altLang="en-US" sz="1400" dirty="0"/>
              <a:t>员单位层</a:t>
            </a:r>
            <a:r>
              <a:rPr lang="zh-CN" altLang="en-US" sz="1400" dirty="0" smtClean="0"/>
              <a:t>面</a:t>
            </a:r>
            <a:endParaRPr lang="en-US" sz="1400" dirty="0"/>
          </a:p>
          <a:p>
            <a:pPr marL="544830" lvl="1" indent="-269875">
              <a:lnSpc>
                <a:spcPts val="2800"/>
              </a:lnSpc>
              <a:spcBef>
                <a:spcPts val="0"/>
              </a:spcBef>
              <a:spcAft>
                <a:spcPts val="0"/>
              </a:spcAft>
              <a:buFont typeface="Wingdings" panose="05000000000000000000" pitchFamily="2" charset="2"/>
              <a:buChar char="§"/>
            </a:pPr>
            <a:r>
              <a:rPr lang="zh-CN" altLang="en-US" sz="1200" b="0" dirty="0" smtClean="0"/>
              <a:t>凡</a:t>
            </a:r>
            <a:r>
              <a:rPr lang="zh-CN" altLang="en-US" sz="1200" b="0" dirty="0"/>
              <a:t>事有章可</a:t>
            </a:r>
            <a:r>
              <a:rPr lang="zh-CN" altLang="en-US" sz="1200" b="0" dirty="0"/>
              <a:t>循：在开展各项工作、执行各类操作的时候都能够找到相关的文件进行指</a:t>
            </a:r>
            <a:r>
              <a:rPr lang="zh-CN" altLang="en-US" sz="1200" b="0" dirty="0" smtClean="0"/>
              <a:t>导。</a:t>
            </a:r>
            <a:endParaRPr lang="zh-CN" altLang="en-US" sz="1200" b="0" dirty="0"/>
          </a:p>
          <a:p>
            <a:pPr marL="544830" lvl="1" indent="-269875">
              <a:lnSpc>
                <a:spcPts val="2800"/>
              </a:lnSpc>
              <a:spcBef>
                <a:spcPts val="0"/>
              </a:spcBef>
              <a:spcAft>
                <a:spcPts val="0"/>
              </a:spcAft>
              <a:buFont typeface="Wingdings" panose="05000000000000000000" pitchFamily="2" charset="2"/>
              <a:buChar char="§"/>
            </a:pPr>
            <a:r>
              <a:rPr lang="zh-CN" altLang="en-US" sz="1200" b="0" dirty="0" smtClean="0"/>
              <a:t>凡</a:t>
            </a:r>
            <a:r>
              <a:rPr lang="zh-CN" altLang="en-US" sz="1200" b="0" dirty="0"/>
              <a:t>事有人负</a:t>
            </a:r>
            <a:r>
              <a:rPr lang="zh-CN" altLang="en-US" sz="1200" b="0" dirty="0"/>
              <a:t>责</a:t>
            </a:r>
            <a:r>
              <a:rPr lang="zh-CN" altLang="en-US" sz="1200" b="0" dirty="0" smtClean="0"/>
              <a:t>：明确运维职责，确</a:t>
            </a:r>
            <a:r>
              <a:rPr lang="zh-CN" altLang="en-US" sz="1200" b="0" dirty="0"/>
              <a:t>保每项工作都能够找到明确的负责人。</a:t>
            </a:r>
            <a:endParaRPr lang="zh-CN" altLang="en-US" sz="1200" b="0" dirty="0"/>
          </a:p>
          <a:p>
            <a:pPr marL="544830" lvl="1" indent="-269875">
              <a:lnSpc>
                <a:spcPts val="2800"/>
              </a:lnSpc>
              <a:spcBef>
                <a:spcPts val="0"/>
              </a:spcBef>
              <a:spcAft>
                <a:spcPts val="0"/>
              </a:spcAft>
              <a:buFont typeface="Wingdings" panose="05000000000000000000" pitchFamily="2" charset="2"/>
              <a:buChar char="§"/>
            </a:pPr>
            <a:r>
              <a:rPr lang="zh-CN" altLang="en-US" sz="1200" b="0" dirty="0" smtClean="0"/>
              <a:t>凡</a:t>
            </a:r>
            <a:r>
              <a:rPr lang="zh-CN" altLang="en-US" sz="1200" b="0" dirty="0"/>
              <a:t>事有据可</a:t>
            </a:r>
            <a:r>
              <a:rPr lang="zh-CN" altLang="en-US" sz="1200" b="0" dirty="0"/>
              <a:t>查：确保工作情况被详细记录，这些信息保存起来可以为之后开展的检查工作提供输入。</a:t>
            </a:r>
            <a:endParaRPr lang="en-US" altLang="zh-CN" sz="1200" b="0" dirty="0" smtClean="0"/>
          </a:p>
          <a:p>
            <a:pPr marL="544830" lvl="1" indent="-269875">
              <a:lnSpc>
                <a:spcPts val="2800"/>
              </a:lnSpc>
              <a:spcBef>
                <a:spcPts val="0"/>
              </a:spcBef>
              <a:spcAft>
                <a:spcPts val="0"/>
              </a:spcAft>
              <a:buFont typeface="Wingdings" panose="05000000000000000000" pitchFamily="2" charset="2"/>
              <a:buChar char="§"/>
            </a:pPr>
            <a:r>
              <a:rPr lang="zh-CN" altLang="en-US" sz="1200" b="0" dirty="0" smtClean="0"/>
              <a:t>凡事</a:t>
            </a:r>
            <a:r>
              <a:rPr lang="zh-CN" altLang="en-US" sz="1200" b="0" dirty="0"/>
              <a:t>有人监</a:t>
            </a:r>
            <a:r>
              <a:rPr lang="zh-CN" altLang="en-US" sz="1200" b="0" dirty="0"/>
              <a:t>督：通过开展监督、检查和审计，确保建立的安全管理制度、组织以及所实施的各项保护被有效和正确的执</a:t>
            </a:r>
            <a:r>
              <a:rPr lang="zh-CN" altLang="en-US" sz="1200" b="0" dirty="0" smtClean="0"/>
              <a:t>行。</a:t>
            </a:r>
            <a:endParaRPr lang="en-US" altLang="en-US" sz="1200" b="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zh-CN" dirty="0"/>
              <a:t>1. </a:t>
            </a:r>
            <a:r>
              <a:rPr lang="zh-CN" altLang="en-US" dirty="0"/>
              <a:t>实施</a:t>
            </a:r>
            <a:r>
              <a:rPr lang="en-US" altLang="zh-CN" dirty="0"/>
              <a:t>ITSS</a:t>
            </a:r>
            <a:r>
              <a:rPr lang="zh-CN" altLang="en-US" dirty="0"/>
              <a:t>运维管理的收益</a:t>
            </a:r>
            <a:endParaRPr lang="en-US" dirty="0"/>
          </a:p>
        </p:txBody>
      </p:sp>
      <p:sp>
        <p:nvSpPr>
          <p:cNvPr id="5" name="Content Placeholder 4"/>
          <p:cNvSpPr>
            <a:spLocks noGrp="1"/>
          </p:cNvSpPr>
          <p:nvPr>
            <p:ph idx="1"/>
          </p:nvPr>
        </p:nvSpPr>
        <p:spPr/>
        <p:txBody>
          <a:bodyPr/>
          <a:lstStyle/>
          <a:p>
            <a:pPr>
              <a:lnSpc>
                <a:spcPts val="2800"/>
              </a:lnSpc>
              <a:spcBef>
                <a:spcPts val="2400"/>
              </a:spcBef>
              <a:spcAft>
                <a:spcPts val="0"/>
              </a:spcAft>
            </a:pPr>
            <a:r>
              <a:rPr lang="zh-CN" altLang="en-US" sz="1400" b="0" dirty="0"/>
              <a:t>按照“制定科学有序的管理流程和规章制度，建立统一的运行维护、客户服务模式和规范，应用先进的技术工具，搭建统一高效的</a:t>
            </a:r>
            <a:r>
              <a:rPr lang="en-US" altLang="en-US" sz="1400" b="0" dirty="0"/>
              <a:t>IT</a:t>
            </a:r>
            <a:r>
              <a:rPr lang="zh-CN" altLang="en-US" sz="1400" b="0" dirty="0"/>
              <a:t>运维管理平台</a:t>
            </a:r>
            <a:r>
              <a:rPr lang="en-US" altLang="en-US" sz="1400" b="0" dirty="0"/>
              <a:t>”</a:t>
            </a:r>
            <a:r>
              <a:rPr lang="zh-CN" altLang="en-US" sz="1400" b="0" dirty="0"/>
              <a:t>的项目整体目标，涵盖流程</a:t>
            </a:r>
            <a:r>
              <a:rPr lang="zh-CN" altLang="en-US" sz="1400" dirty="0"/>
              <a:t>制度建设</a:t>
            </a:r>
            <a:r>
              <a:rPr lang="zh-CN" altLang="en-US" sz="1400" b="0" dirty="0"/>
              <a:t>、</a:t>
            </a:r>
            <a:r>
              <a:rPr lang="zh-CN" altLang="en-US" sz="1400" dirty="0"/>
              <a:t>技术平台建设</a:t>
            </a:r>
            <a:r>
              <a:rPr lang="zh-CN" altLang="en-US" sz="1400" b="0" dirty="0"/>
              <a:t>、</a:t>
            </a:r>
            <a:r>
              <a:rPr lang="zh-CN" altLang="en-US" sz="1400" dirty="0"/>
              <a:t>人员队伍建设</a:t>
            </a:r>
            <a:r>
              <a:rPr lang="zh-CN" altLang="en-US" sz="1400" b="0" dirty="0"/>
              <a:t>，共三部分的内容。</a:t>
            </a:r>
            <a:endParaRPr lang="en-US" altLang="en-US" sz="1400" b="0" dirty="0"/>
          </a:p>
          <a:p>
            <a:pPr>
              <a:lnSpc>
                <a:spcPts val="2800"/>
              </a:lnSpc>
              <a:spcBef>
                <a:spcPts val="2400"/>
              </a:spcBef>
              <a:spcAft>
                <a:spcPts val="0"/>
              </a:spcAft>
            </a:pPr>
            <a:r>
              <a:rPr lang="zh-CN" altLang="en-US" sz="1400" dirty="0"/>
              <a:t>一是以完善的运维流程制度为基础</a:t>
            </a:r>
            <a:r>
              <a:rPr lang="zh-CN" altLang="en-US" sz="1400" b="0" dirty="0"/>
              <a:t>。为保障运行维护工作的质量和效率，应制定相对完善、切实可行的运行维护管理制度和规范，确定各项运维活动的标准流程和相关岗位设置等，使运维人员在制度和流程的规范和约束下协同操作。</a:t>
            </a:r>
            <a:endParaRPr lang="en-US" altLang="en-US" sz="1400" b="0" dirty="0"/>
          </a:p>
          <a:p>
            <a:pPr>
              <a:lnSpc>
                <a:spcPts val="2800"/>
              </a:lnSpc>
              <a:spcBef>
                <a:spcPts val="2400"/>
              </a:spcBef>
              <a:spcAft>
                <a:spcPts val="0"/>
              </a:spcAft>
            </a:pPr>
            <a:r>
              <a:rPr lang="zh-CN" altLang="en-US" sz="1400" dirty="0"/>
              <a:t>二是以先进的运维管理平台为手段</a:t>
            </a:r>
            <a:r>
              <a:rPr lang="zh-CN" altLang="en-US" sz="1400" b="0" dirty="0"/>
              <a:t>。通过建立统一、集成、开放并可扩展的运维管理平台，实现对各类运维事件的全面采集、及时处理与合理分析，实现运行维护工作的智能化和高效率。运维管理平台一般包括运维流程平台和系统监控平台两大部分。</a:t>
            </a:r>
            <a:endParaRPr lang="en-US" altLang="en-US" sz="1400" b="0" dirty="0"/>
          </a:p>
          <a:p>
            <a:pPr>
              <a:lnSpc>
                <a:spcPts val="2800"/>
              </a:lnSpc>
              <a:spcBef>
                <a:spcPts val="2400"/>
              </a:spcBef>
              <a:spcAft>
                <a:spcPts val="0"/>
              </a:spcAft>
            </a:pPr>
            <a:r>
              <a:rPr lang="zh-CN" altLang="en-US" sz="1400" dirty="0"/>
              <a:t>三是以高素质运维服务队伍为保障</a:t>
            </a:r>
            <a:r>
              <a:rPr lang="zh-CN" altLang="en-US" sz="1400" b="0" dirty="0"/>
              <a:t>。运维服务的顺利实施离不开高素质的运维服务人员，因此必须不断提高运维服务队伍的专业化水平，才能有效利用技术手段和工具，做好各项运维工作</a:t>
            </a:r>
            <a:r>
              <a:rPr lang="zh-CN" altLang="en-US" sz="1400" b="0" dirty="0" smtClean="0"/>
              <a:t>。</a:t>
            </a:r>
            <a:endParaRPr lang="en-US" altLang="en-US" sz="1400" b="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zh-CN" altLang="en-US" dirty="0" smtClean="0"/>
              <a:t>附录：</a:t>
            </a:r>
            <a:r>
              <a:rPr lang="en-US" altLang="zh-CN" dirty="0" smtClean="0"/>
              <a:t>ITSS </a:t>
            </a:r>
            <a:r>
              <a:rPr lang="zh-CN" altLang="en-US" dirty="0" smtClean="0"/>
              <a:t>标准框架简要介绍</a:t>
            </a:r>
            <a:endParaRPr lang="en-US" dirty="0"/>
          </a:p>
        </p:txBody>
      </p:sp>
      <p:sp>
        <p:nvSpPr>
          <p:cNvPr id="5" name="Subtitle 4"/>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标题 6"/>
          <p:cNvSpPr>
            <a:spLocks noGrp="1" noChangeArrowheads="1"/>
          </p:cNvSpPr>
          <p:nvPr>
            <p:ph type="title"/>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r>
              <a:rPr lang="en-US" altLang="zh-CN" dirty="0" smtClean="0"/>
              <a:t>1. ITSS v3.0 </a:t>
            </a:r>
            <a:r>
              <a:rPr lang="zh-CN" altLang="en-US" dirty="0" smtClean="0"/>
              <a:t>的</a:t>
            </a:r>
            <a:r>
              <a:rPr lang="zh-CN" altLang="en-US" dirty="0"/>
              <a:t>框架全景图</a:t>
            </a:r>
            <a:endParaRPr lang="zh-CN" dirty="0"/>
          </a:p>
        </p:txBody>
      </p:sp>
      <p:grpSp>
        <p:nvGrpSpPr>
          <p:cNvPr id="3" name="Group 2"/>
          <p:cNvGrpSpPr/>
          <p:nvPr/>
        </p:nvGrpSpPr>
        <p:grpSpPr>
          <a:xfrm>
            <a:off x="630000" y="990000"/>
            <a:ext cx="8640001" cy="5400002"/>
            <a:chOff x="540000" y="990000"/>
            <a:chExt cx="8640001" cy="5400002"/>
          </a:xfrm>
        </p:grpSpPr>
        <p:sp>
          <p:nvSpPr>
            <p:cNvPr id="25604" name="矩形 11"/>
            <p:cNvSpPr>
              <a:spLocks noChangeArrowheads="1"/>
            </p:cNvSpPr>
            <p:nvPr/>
          </p:nvSpPr>
          <p:spPr bwMode="auto">
            <a:xfrm>
              <a:off x="540000" y="2340002"/>
              <a:ext cx="1080000" cy="3060000"/>
            </a:xfrm>
            <a:prstGeom prst="rect">
              <a:avLst/>
            </a:prstGeom>
            <a:solidFill>
              <a:schemeClr val="bg1">
                <a:lumMod val="85000"/>
              </a:schemeClr>
            </a:solidFill>
            <a:ln w="9525" cap="flat" cmpd="sng">
              <a:solidFill>
                <a:schemeClr val="bg1">
                  <a:lumMod val="85000"/>
                </a:schemeClr>
              </a:solidFill>
              <a:miter lim="800000"/>
            </a:ln>
          </p:spPr>
          <p:txBody>
            <a:bodyPr lIns="36000" rIns="36000" anchor="t"/>
            <a:lstStyle/>
            <a:p>
              <a:pPr algn="ctr"/>
              <a:r>
                <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服</a:t>
              </a:r>
              <a:r>
                <a:rPr lang="zh-CN" altLang="en-US" sz="1000" b="1" kern="2400" dirty="0" smtClean="0">
                  <a:solidFill>
                    <a:srgbClr val="000000"/>
                  </a:solidFill>
                  <a:latin typeface="微软雅黑" panose="020B0503020204020204" pitchFamily="34" charset="-122"/>
                  <a:ea typeface="微软雅黑" panose="020B0503020204020204" pitchFamily="34" charset="-122"/>
                  <a:sym typeface="宋体" panose="02010600030101010101" pitchFamily="2" charset="-122"/>
                </a:rPr>
                <a:t>务安全标</a:t>
              </a:r>
              <a:r>
                <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准</a:t>
              </a:r>
              <a:endParaRPr 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5606" name="矩形 13"/>
            <p:cNvSpPr>
              <a:spLocks noChangeArrowheads="1"/>
            </p:cNvSpPr>
            <p:nvPr/>
          </p:nvSpPr>
          <p:spPr bwMode="auto">
            <a:xfrm>
              <a:off x="540001" y="1710002"/>
              <a:ext cx="8640000" cy="540000"/>
            </a:xfrm>
            <a:prstGeom prst="rect">
              <a:avLst/>
            </a:prstGeom>
            <a:solidFill>
              <a:schemeClr val="bg1">
                <a:lumMod val="85000"/>
              </a:schemeClr>
            </a:solidFill>
            <a:ln w="9525" cap="flat" cmpd="sng">
              <a:solidFill>
                <a:schemeClr val="bg1">
                  <a:lumMod val="85000"/>
                </a:schemeClr>
              </a:solidFill>
              <a:miter lim="800000"/>
            </a:ln>
          </p:spPr>
          <p:txBody>
            <a:bodyPr anchor="ctr"/>
            <a:lstStyle/>
            <a:p>
              <a:r>
                <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管控</a:t>
              </a:r>
              <a:endPar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要素</a:t>
              </a:r>
              <a:endParaRPr lang="zh-CN" sz="1000" b="1" kern="2400" dirty="0">
                <a:solidFill>
                  <a:srgbClr val="000000"/>
                </a:solidFill>
                <a:latin typeface="微软雅黑" panose="020B0503020204020204" pitchFamily="34" charset="-122"/>
                <a:ea typeface="微软雅黑" panose="020B0503020204020204" pitchFamily="34" charset="-122"/>
              </a:endParaRPr>
            </a:p>
          </p:txBody>
        </p:sp>
        <p:sp>
          <p:nvSpPr>
            <p:cNvPr id="25607" name="矩形 14"/>
            <p:cNvSpPr>
              <a:spLocks noChangeArrowheads="1"/>
            </p:cNvSpPr>
            <p:nvPr/>
          </p:nvSpPr>
          <p:spPr bwMode="auto">
            <a:xfrm>
              <a:off x="540000" y="990000"/>
              <a:ext cx="8640000" cy="630000"/>
            </a:xfrm>
            <a:prstGeom prst="rect">
              <a:avLst/>
            </a:prstGeom>
            <a:solidFill>
              <a:schemeClr val="bg1">
                <a:lumMod val="85000"/>
              </a:schemeClr>
            </a:solidFill>
            <a:ln w="9525" cap="flat" cmpd="sng">
              <a:solidFill>
                <a:schemeClr val="bg1">
                  <a:lumMod val="85000"/>
                </a:schemeClr>
              </a:solidFill>
              <a:miter lim="800000"/>
            </a:ln>
          </p:spPr>
          <p:txBody>
            <a:bodyPr anchor="ctr"/>
            <a:lstStyle/>
            <a:p>
              <a:r>
                <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业务分类</a:t>
              </a:r>
              <a:br>
                <a:rPr lang="en-US" altLang="zh-CN"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br>
              <a:r>
                <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服务原理</a:t>
              </a:r>
              <a:endPar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5664" name="下箭头 71"/>
            <p:cNvSpPr>
              <a:spLocks noChangeArrowheads="1"/>
            </p:cNvSpPr>
            <p:nvPr/>
          </p:nvSpPr>
          <p:spPr bwMode="auto">
            <a:xfrm>
              <a:off x="540001" y="5490002"/>
              <a:ext cx="8640000" cy="270000"/>
            </a:xfrm>
            <a:prstGeom prst="downArrow">
              <a:avLst>
                <a:gd name="adj1" fmla="val 87417"/>
                <a:gd name="adj2" fmla="val 67634"/>
              </a:avLst>
            </a:prstGeom>
            <a:solidFill>
              <a:schemeClr val="bg1">
                <a:lumMod val="85000"/>
              </a:schemeClr>
            </a:solidFill>
            <a:ln w="9525" cap="flat" cmpd="sng">
              <a:solidFill>
                <a:schemeClr val="bg1">
                  <a:lumMod val="85000"/>
                </a:schemeClr>
              </a:solidFill>
              <a:miter lim="800000"/>
            </a:ln>
          </p:spPr>
          <p:txBody>
            <a:bodyPr lIns="36000" tIns="36000" rIns="36000" bIns="36000" anchor="t"/>
            <a:lstStyle/>
            <a:p>
              <a:pPr algn="ctr"/>
              <a:r>
                <a:rPr lang="zh-CN" altLang="en-US" sz="1000" b="1" kern="2400" dirty="0" smtClean="0">
                  <a:solidFill>
                    <a:srgbClr val="000000"/>
                  </a:solidFill>
                  <a:latin typeface="微软雅黑" panose="020B0503020204020204" pitchFamily="34" charset="-122"/>
                  <a:ea typeface="微软雅黑" panose="020B0503020204020204" pitchFamily="34" charset="-122"/>
                  <a:sym typeface="宋体" panose="02010600030101010101" pitchFamily="2" charset="-122"/>
                </a:rPr>
                <a:t>实</a:t>
              </a:r>
              <a:r>
                <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施指南</a:t>
              </a:r>
              <a:endParaRPr lang="zh-CN" sz="1000" b="1" kern="2400" dirty="0">
                <a:solidFill>
                  <a:srgbClr val="000000"/>
                </a:solidFill>
                <a:latin typeface="微软雅黑" panose="020B0503020204020204" pitchFamily="34" charset="-122"/>
                <a:ea typeface="微软雅黑" panose="020B0503020204020204" pitchFamily="34" charset="-122"/>
              </a:endParaRPr>
            </a:p>
          </p:txBody>
        </p:sp>
        <p:sp>
          <p:nvSpPr>
            <p:cNvPr id="2" name="Rectangle 1"/>
            <p:cNvSpPr/>
            <p:nvPr/>
          </p:nvSpPr>
          <p:spPr>
            <a:xfrm>
              <a:off x="1710000" y="1170002"/>
              <a:ext cx="1440000" cy="270000"/>
            </a:xfrm>
            <a:prstGeom prst="rect">
              <a:avLst/>
            </a:prstGeom>
            <a:solidFill>
              <a:schemeClr val="bg1"/>
            </a:solidFill>
            <a:ln w="0">
              <a:solidFill>
                <a:schemeClr val="tx1">
                  <a:lumMod val="50000"/>
                  <a:lumOff val="50000"/>
                </a:schemeClr>
              </a:solidFill>
              <a:miter lim="800000"/>
            </a:ln>
          </p:spPr>
          <p:txBody>
            <a:bodyPr anchor="ctr">
              <a:noAutofit/>
            </a:bodyPr>
            <a:lstStyle/>
            <a:p>
              <a:pPr algn="ctr"/>
              <a:r>
                <a:rPr lang="en-US" sz="1000" dirty="0">
                  <a:solidFill>
                    <a:srgbClr val="000000"/>
                  </a:solidFill>
                  <a:latin typeface="微软雅黑" panose="020B0503020204020204" pitchFamily="34" charset="-122"/>
                  <a:ea typeface="微软雅黑" panose="020B0503020204020204" pitchFamily="34" charset="-122"/>
                </a:rPr>
                <a:t>IT </a:t>
              </a:r>
              <a:r>
                <a:rPr lang="zh-CN" altLang="en-US" sz="1000" dirty="0">
                  <a:solidFill>
                    <a:srgbClr val="000000"/>
                  </a:solidFill>
                  <a:latin typeface="微软雅黑" panose="020B0503020204020204" pitchFamily="34" charset="-122"/>
                  <a:ea typeface="微软雅黑" panose="020B0503020204020204" pitchFamily="34" charset="-122"/>
                </a:rPr>
                <a:t>服务分类与代码</a:t>
              </a:r>
              <a:endParaRPr lang="en-US" sz="1000" dirty="0">
                <a:solidFill>
                  <a:srgbClr val="000000"/>
                </a:solidFill>
                <a:latin typeface="微软雅黑" panose="020B0503020204020204" pitchFamily="34" charset="-122"/>
                <a:ea typeface="微软雅黑" panose="020B0503020204020204" pitchFamily="34" charset="-122"/>
              </a:endParaRPr>
            </a:p>
          </p:txBody>
        </p:sp>
        <p:sp>
          <p:nvSpPr>
            <p:cNvPr id="31" name="Rectangle 30"/>
            <p:cNvSpPr/>
            <p:nvPr/>
          </p:nvSpPr>
          <p:spPr>
            <a:xfrm>
              <a:off x="4320000" y="1170002"/>
              <a:ext cx="1440000" cy="270000"/>
            </a:xfrm>
            <a:prstGeom prst="rect">
              <a:avLst/>
            </a:prstGeom>
            <a:solidFill>
              <a:schemeClr val="bg1"/>
            </a:solidFill>
            <a:ln w="0">
              <a:solidFill>
                <a:schemeClr val="tx1">
                  <a:lumMod val="50000"/>
                  <a:lumOff val="50000"/>
                </a:schemeClr>
              </a:solidFill>
              <a:miter lim="800000"/>
            </a:ln>
          </p:spPr>
          <p:txBody>
            <a:bodyPr anchor="ctr">
              <a:noAutofit/>
            </a:bodyPr>
            <a:lstStyle/>
            <a:p>
              <a:pPr algn="ctr"/>
              <a:r>
                <a:rPr lang="en-US" sz="1000" dirty="0">
                  <a:solidFill>
                    <a:srgbClr val="000000"/>
                  </a:solidFill>
                  <a:latin typeface="微软雅黑" panose="020B0503020204020204" pitchFamily="34" charset="-122"/>
                  <a:ea typeface="微软雅黑" panose="020B0503020204020204" pitchFamily="34" charset="-122"/>
                </a:rPr>
                <a:t>IT </a:t>
              </a:r>
              <a:r>
                <a:rPr lang="zh-CN" altLang="en-US" sz="1000" dirty="0">
                  <a:solidFill>
                    <a:srgbClr val="000000"/>
                  </a:solidFill>
                  <a:latin typeface="微软雅黑" panose="020B0503020204020204" pitchFamily="34" charset="-122"/>
                  <a:ea typeface="微软雅黑" panose="020B0503020204020204" pitchFamily="34" charset="-122"/>
                </a:rPr>
                <a:t>服务分类与代码</a:t>
              </a:r>
              <a:endParaRPr lang="en-US" sz="1000" dirty="0">
                <a:solidFill>
                  <a:srgbClr val="000000"/>
                </a:solidFill>
                <a:latin typeface="微软雅黑" panose="020B0503020204020204" pitchFamily="34" charset="-122"/>
                <a:ea typeface="微软雅黑" panose="020B0503020204020204" pitchFamily="34" charset="-122"/>
              </a:endParaRPr>
            </a:p>
          </p:txBody>
        </p:sp>
        <p:sp>
          <p:nvSpPr>
            <p:cNvPr id="32" name="Rectangle 31"/>
            <p:cNvSpPr/>
            <p:nvPr/>
          </p:nvSpPr>
          <p:spPr>
            <a:xfrm>
              <a:off x="7290000" y="1080002"/>
              <a:ext cx="1440000" cy="180000"/>
            </a:xfrm>
            <a:prstGeom prst="rect">
              <a:avLst/>
            </a:prstGeom>
            <a:solidFill>
              <a:schemeClr val="bg1"/>
            </a:solidFill>
            <a:ln w="0">
              <a:solidFill>
                <a:schemeClr val="tx1">
                  <a:lumMod val="50000"/>
                  <a:lumOff val="50000"/>
                </a:schemeClr>
              </a:solidFill>
              <a:miter lim="800000"/>
            </a:ln>
          </p:spPr>
          <p:txBody>
            <a:bodyPr anchor="ctr">
              <a:noAutofit/>
            </a:bodyPr>
            <a:lstStyle/>
            <a:p>
              <a:pPr algn="ctr"/>
              <a:r>
                <a:rPr lang="zh-CN" altLang="en-US" sz="1000" dirty="0">
                  <a:solidFill>
                    <a:srgbClr val="000000"/>
                  </a:solidFill>
                  <a:latin typeface="微软雅黑" panose="020B0503020204020204" pitchFamily="34" charset="-122"/>
                  <a:ea typeface="微软雅黑" panose="020B0503020204020204" pitchFamily="34" charset="-122"/>
                </a:rPr>
                <a:t>服务质量评价</a:t>
              </a:r>
              <a:endParaRPr lang="en-US" altLang="zh-CN" sz="1000" dirty="0">
                <a:solidFill>
                  <a:srgbClr val="000000"/>
                </a:solidFill>
                <a:latin typeface="微软雅黑" panose="020B0503020204020204" pitchFamily="34" charset="-122"/>
                <a:ea typeface="微软雅黑" panose="020B0503020204020204" pitchFamily="34" charset="-122"/>
              </a:endParaRPr>
            </a:p>
          </p:txBody>
        </p:sp>
        <p:sp>
          <p:nvSpPr>
            <p:cNvPr id="35" name="Rectangle 34"/>
            <p:cNvSpPr/>
            <p:nvPr/>
          </p:nvSpPr>
          <p:spPr>
            <a:xfrm>
              <a:off x="7290000" y="1350002"/>
              <a:ext cx="1440000" cy="180000"/>
            </a:xfrm>
            <a:prstGeom prst="rect">
              <a:avLst/>
            </a:prstGeom>
            <a:solidFill>
              <a:schemeClr val="bg1"/>
            </a:solidFill>
            <a:ln w="0">
              <a:solidFill>
                <a:schemeClr val="tx1">
                  <a:lumMod val="50000"/>
                  <a:lumOff val="50000"/>
                </a:schemeClr>
              </a:solidFill>
              <a:miter lim="800000"/>
            </a:ln>
          </p:spPr>
          <p:txBody>
            <a:bodyPr anchor="ctr">
              <a:noAutofit/>
            </a:bodyPr>
            <a:lstStyle/>
            <a:p>
              <a:pPr algn="ctr"/>
              <a:r>
                <a:rPr lang="zh-CN" altLang="en-US" sz="1000" dirty="0">
                  <a:solidFill>
                    <a:srgbClr val="000000"/>
                  </a:solidFill>
                  <a:latin typeface="微软雅黑" panose="020B0503020204020204" pitchFamily="34" charset="-122"/>
                  <a:ea typeface="微软雅黑" panose="020B0503020204020204" pitchFamily="34" charset="-122"/>
                </a:rPr>
                <a:t>从业人员规范</a:t>
              </a:r>
              <a:endParaRPr lang="en-US" sz="1000" dirty="0">
                <a:solidFill>
                  <a:srgbClr val="000000"/>
                </a:solidFill>
                <a:latin typeface="微软雅黑" panose="020B0503020204020204" pitchFamily="34" charset="-122"/>
                <a:ea typeface="微软雅黑" panose="020B0503020204020204" pitchFamily="34" charset="-122"/>
              </a:endParaRPr>
            </a:p>
          </p:txBody>
        </p:sp>
        <p:cxnSp>
          <p:nvCxnSpPr>
            <p:cNvPr id="4" name="Straight Arrow Connector 3"/>
            <p:cNvCxnSpPr>
              <a:stCxn id="2" idx="3"/>
              <a:endCxn id="31" idx="1"/>
            </p:cNvCxnSpPr>
            <p:nvPr/>
          </p:nvCxnSpPr>
          <p:spPr>
            <a:xfrm>
              <a:off x="3150000" y="1305002"/>
              <a:ext cx="1170000" cy="0"/>
            </a:xfrm>
            <a:prstGeom prst="straightConnector1">
              <a:avLst/>
            </a:prstGeom>
            <a:ln w="0">
              <a:solidFill>
                <a:schemeClr val="bg1">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4" name="Elbow Connector 13"/>
            <p:cNvCxnSpPr>
              <a:stCxn id="32" idx="1"/>
              <a:endCxn id="31" idx="3"/>
            </p:cNvCxnSpPr>
            <p:nvPr/>
          </p:nvCxnSpPr>
          <p:spPr>
            <a:xfrm rot="10800000" flipV="1">
              <a:off x="5760000" y="1170002"/>
              <a:ext cx="1530000" cy="135000"/>
            </a:xfrm>
            <a:prstGeom prst="bentConnector3">
              <a:avLst/>
            </a:prstGeom>
            <a:ln w="0">
              <a:solidFill>
                <a:schemeClr val="bg1">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6" name="Elbow Connector 15"/>
            <p:cNvCxnSpPr>
              <a:stCxn id="35" idx="1"/>
              <a:endCxn id="31" idx="3"/>
            </p:cNvCxnSpPr>
            <p:nvPr/>
          </p:nvCxnSpPr>
          <p:spPr>
            <a:xfrm rot="10800000">
              <a:off x="5760000" y="1305002"/>
              <a:ext cx="1530000" cy="135000"/>
            </a:xfrm>
            <a:prstGeom prst="bentConnector3">
              <a:avLst/>
            </a:prstGeom>
            <a:ln w="0">
              <a:solidFill>
                <a:schemeClr val="bg1">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55" name="Rectangle 54"/>
            <p:cNvSpPr/>
            <p:nvPr/>
          </p:nvSpPr>
          <p:spPr>
            <a:xfrm>
              <a:off x="1710000" y="1800002"/>
              <a:ext cx="900000" cy="360000"/>
            </a:xfrm>
            <a:prstGeom prst="rect">
              <a:avLst/>
            </a:prstGeom>
            <a:solidFill>
              <a:schemeClr val="bg1">
                <a:lumMod val="85000"/>
              </a:schemeClr>
            </a:solidFill>
            <a:ln w="0">
              <a:solidFill>
                <a:schemeClr val="bg1">
                  <a:lumMod val="50000"/>
                </a:schemeClr>
              </a:solidFill>
              <a:miter lim="800000"/>
            </a:ln>
          </p:spPr>
          <p:txBody>
            <a:bodyPr lIns="36000" tIns="36000" rIns="36000" bIns="36000" anchor="ctr">
              <a:noAutofit/>
            </a:bodyPr>
            <a:lstStyle/>
            <a:p>
              <a:pPr algn="ctr"/>
              <a:r>
                <a:rPr lang="zh-CN" altLang="en-US" sz="900" dirty="0">
                  <a:solidFill>
                    <a:srgbClr val="000000"/>
                  </a:solidFill>
                  <a:latin typeface="微软雅黑" panose="020B0503020204020204" pitchFamily="34" charset="-122"/>
                  <a:ea typeface="微软雅黑" panose="020B0503020204020204" pitchFamily="34" charset="-122"/>
                </a:rPr>
                <a:t>服务管理</a:t>
              </a:r>
              <a:endParaRPr lang="en-US" altLang="zh-CN" sz="900" dirty="0">
                <a:solidFill>
                  <a:srgbClr val="000000"/>
                </a:solidFill>
                <a:latin typeface="微软雅黑" panose="020B0503020204020204" pitchFamily="34" charset="-122"/>
                <a:ea typeface="微软雅黑" panose="020B0503020204020204" pitchFamily="34" charset="-122"/>
              </a:endParaRPr>
            </a:p>
            <a:p>
              <a:pPr algn="ctr"/>
              <a:r>
                <a:rPr lang="zh-CN" altLang="en-US" sz="900" dirty="0">
                  <a:solidFill>
                    <a:srgbClr val="000000"/>
                  </a:solidFill>
                  <a:latin typeface="微软雅黑" panose="020B0503020204020204" pitchFamily="34" charset="-122"/>
                  <a:ea typeface="微软雅黑" panose="020B0503020204020204" pitchFamily="34" charset="-122"/>
                </a:rPr>
                <a:t>通用要求</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58" name="Rectangle 57"/>
            <p:cNvSpPr/>
            <p:nvPr/>
          </p:nvSpPr>
          <p:spPr>
            <a:xfrm>
              <a:off x="4140000" y="1799998"/>
              <a:ext cx="900000" cy="360000"/>
            </a:xfrm>
            <a:prstGeom prst="rect">
              <a:avLst/>
            </a:prstGeom>
            <a:solidFill>
              <a:schemeClr val="bg1"/>
            </a:solidFill>
            <a:ln w="0">
              <a:solidFill>
                <a:schemeClr val="tx1">
                  <a:lumMod val="50000"/>
                  <a:lumOff val="50000"/>
                </a:schemeClr>
              </a:solidFill>
              <a:miter lim="800000"/>
            </a:ln>
          </p:spPr>
          <p:txBody>
            <a:bodyPr anchor="ctr">
              <a:noAutofit/>
            </a:bodyPr>
            <a:lstStyle/>
            <a:p>
              <a:pPr algn="ctr"/>
              <a:r>
                <a:rPr lang="zh-CN" altLang="en-US" sz="1000" dirty="0">
                  <a:solidFill>
                    <a:srgbClr val="000000"/>
                  </a:solidFill>
                  <a:latin typeface="微软雅黑" panose="020B0503020204020204" pitchFamily="34" charset="-122"/>
                  <a:ea typeface="微软雅黑" panose="020B0503020204020204" pitchFamily="34" charset="-122"/>
                </a:rPr>
                <a:t>服务</a:t>
              </a:r>
              <a:br>
                <a:rPr lang="en-US" altLang="zh-CN" sz="1000" dirty="0">
                  <a:solidFill>
                    <a:srgbClr val="000000"/>
                  </a:solidFill>
                  <a:latin typeface="微软雅黑" panose="020B0503020204020204" pitchFamily="34" charset="-122"/>
                  <a:ea typeface="微软雅黑" panose="020B0503020204020204" pitchFamily="34" charset="-122"/>
                </a:rPr>
              </a:br>
              <a:r>
                <a:rPr lang="zh-CN" altLang="en-US" sz="1000" dirty="0">
                  <a:solidFill>
                    <a:srgbClr val="000000"/>
                  </a:solidFill>
                  <a:latin typeface="微软雅黑" panose="020B0503020204020204" pitchFamily="34" charset="-122"/>
                  <a:ea typeface="微软雅黑" panose="020B0503020204020204" pitchFamily="34" charset="-122"/>
                </a:rPr>
                <a:t>管理规范</a:t>
              </a:r>
              <a:endParaRPr lang="en-US" sz="1000" dirty="0">
                <a:solidFill>
                  <a:srgbClr val="000000"/>
                </a:solidFill>
                <a:latin typeface="微软雅黑" panose="020B0503020204020204" pitchFamily="34" charset="-122"/>
                <a:ea typeface="微软雅黑" panose="020B0503020204020204" pitchFamily="34" charset="-122"/>
              </a:endParaRPr>
            </a:p>
          </p:txBody>
        </p:sp>
        <p:sp>
          <p:nvSpPr>
            <p:cNvPr id="59" name="Rectangle 58"/>
            <p:cNvSpPr/>
            <p:nvPr/>
          </p:nvSpPr>
          <p:spPr>
            <a:xfrm>
              <a:off x="5310000" y="1799998"/>
              <a:ext cx="900000" cy="360000"/>
            </a:xfrm>
            <a:prstGeom prst="rect">
              <a:avLst/>
            </a:prstGeom>
            <a:solidFill>
              <a:schemeClr val="bg1"/>
            </a:solidFill>
            <a:ln w="0">
              <a:solidFill>
                <a:schemeClr val="tx1">
                  <a:lumMod val="50000"/>
                  <a:lumOff val="50000"/>
                </a:schemeClr>
              </a:solidFill>
              <a:miter lim="800000"/>
            </a:ln>
          </p:spPr>
          <p:txBody>
            <a:bodyPr anchor="ctr">
              <a:noAutofit/>
            </a:bodyPr>
            <a:lstStyle/>
            <a:p>
              <a:pPr algn="ctr"/>
              <a:r>
                <a:rPr lang="zh-CN" altLang="en-US" sz="1000" dirty="0">
                  <a:solidFill>
                    <a:srgbClr val="000000"/>
                  </a:solidFill>
                  <a:latin typeface="微软雅黑" panose="020B0503020204020204" pitchFamily="34" charset="-122"/>
                  <a:ea typeface="微软雅黑" panose="020B0503020204020204" pitchFamily="34" charset="-122"/>
                </a:rPr>
                <a:t>服务</a:t>
              </a:r>
              <a:br>
                <a:rPr lang="en-US" altLang="zh-CN" sz="1000" dirty="0">
                  <a:solidFill>
                    <a:srgbClr val="000000"/>
                  </a:solidFill>
                  <a:latin typeface="微软雅黑" panose="020B0503020204020204" pitchFamily="34" charset="-122"/>
                  <a:ea typeface="微软雅黑" panose="020B0503020204020204" pitchFamily="34" charset="-122"/>
                </a:rPr>
              </a:br>
              <a:r>
                <a:rPr lang="zh-CN" altLang="en-US" sz="1000" dirty="0">
                  <a:solidFill>
                    <a:srgbClr val="000000"/>
                  </a:solidFill>
                  <a:latin typeface="微软雅黑" panose="020B0503020204020204" pitchFamily="34" charset="-122"/>
                  <a:ea typeface="微软雅黑" panose="020B0503020204020204" pitchFamily="34" charset="-122"/>
                </a:rPr>
                <a:t>监理规范</a:t>
              </a:r>
              <a:endParaRPr lang="en-US" sz="1000" dirty="0">
                <a:solidFill>
                  <a:srgbClr val="000000"/>
                </a:solidFill>
                <a:latin typeface="微软雅黑" panose="020B0503020204020204" pitchFamily="34" charset="-122"/>
                <a:ea typeface="微软雅黑" panose="020B0503020204020204" pitchFamily="34" charset="-122"/>
              </a:endParaRPr>
            </a:p>
          </p:txBody>
        </p:sp>
        <p:sp>
          <p:nvSpPr>
            <p:cNvPr id="60" name="Rectangle 59"/>
            <p:cNvSpPr/>
            <p:nvPr/>
          </p:nvSpPr>
          <p:spPr>
            <a:xfrm>
              <a:off x="6480000" y="1799998"/>
              <a:ext cx="900000" cy="360000"/>
            </a:xfrm>
            <a:prstGeom prst="rect">
              <a:avLst/>
            </a:prstGeom>
            <a:solidFill>
              <a:schemeClr val="bg1"/>
            </a:solidFill>
            <a:ln w="0">
              <a:solidFill>
                <a:schemeClr val="tx1">
                  <a:lumMod val="50000"/>
                  <a:lumOff val="50000"/>
                </a:schemeClr>
              </a:solidFill>
              <a:miter lim="800000"/>
            </a:ln>
          </p:spPr>
          <p:txBody>
            <a:bodyPr anchor="ctr">
              <a:noAutofit/>
            </a:bodyPr>
            <a:lstStyle/>
            <a:p>
              <a:pPr algn="ctr"/>
              <a:r>
                <a:rPr lang="zh-CN" altLang="en-US" sz="1000" dirty="0">
                  <a:solidFill>
                    <a:srgbClr val="000000"/>
                  </a:solidFill>
                  <a:latin typeface="微软雅黑" panose="020B0503020204020204" pitchFamily="34" charset="-122"/>
                  <a:ea typeface="微软雅黑" panose="020B0503020204020204" pitchFamily="34" charset="-122"/>
                </a:rPr>
                <a:t>服务管理</a:t>
              </a:r>
              <a:endParaRPr lang="en-US" altLang="zh-CN" sz="1000" dirty="0">
                <a:solidFill>
                  <a:srgbClr val="000000"/>
                </a:solidFill>
                <a:latin typeface="微软雅黑" panose="020B0503020204020204" pitchFamily="34" charset="-122"/>
                <a:ea typeface="微软雅黑" panose="020B0503020204020204" pitchFamily="34" charset="-122"/>
              </a:endParaRPr>
            </a:p>
            <a:p>
              <a:pPr algn="ctr"/>
              <a:r>
                <a:rPr lang="zh-CN" altLang="en-US" sz="1000" dirty="0">
                  <a:solidFill>
                    <a:srgbClr val="000000"/>
                  </a:solidFill>
                  <a:latin typeface="微软雅黑" panose="020B0503020204020204" pitchFamily="34" charset="-122"/>
                  <a:ea typeface="微软雅黑" panose="020B0503020204020204" pitchFamily="34" charset="-122"/>
                </a:rPr>
                <a:t>技术要求</a:t>
              </a:r>
              <a:endParaRPr lang="en-US" sz="1000" dirty="0">
                <a:solidFill>
                  <a:srgbClr val="000000"/>
                </a:solidFill>
                <a:latin typeface="微软雅黑" panose="020B0503020204020204" pitchFamily="34" charset="-122"/>
                <a:ea typeface="微软雅黑" panose="020B0503020204020204" pitchFamily="34" charset="-122"/>
              </a:endParaRPr>
            </a:p>
          </p:txBody>
        </p:sp>
        <p:sp>
          <p:nvSpPr>
            <p:cNvPr id="64" name="Rectangle 63"/>
            <p:cNvSpPr/>
            <p:nvPr/>
          </p:nvSpPr>
          <p:spPr>
            <a:xfrm>
              <a:off x="7650000" y="1799998"/>
              <a:ext cx="900000" cy="360000"/>
            </a:xfrm>
            <a:prstGeom prst="rect">
              <a:avLst/>
            </a:prstGeom>
            <a:solidFill>
              <a:schemeClr val="bg1"/>
            </a:solidFill>
            <a:ln w="0">
              <a:solidFill>
                <a:schemeClr val="tx1">
                  <a:lumMod val="50000"/>
                  <a:lumOff val="50000"/>
                </a:schemeClr>
              </a:solidFill>
              <a:miter lim="800000"/>
            </a:ln>
          </p:spPr>
          <p:txBody>
            <a:bodyPr anchor="ctr">
              <a:noAutofit/>
            </a:bodyPr>
            <a:lstStyle/>
            <a:p>
              <a:pPr algn="ctr"/>
              <a:r>
                <a:rPr lang="zh-CN" altLang="en-US" sz="1000" dirty="0">
                  <a:solidFill>
                    <a:srgbClr val="000000"/>
                  </a:solidFill>
                  <a:latin typeface="微软雅黑" panose="020B0503020204020204" pitchFamily="34" charset="-122"/>
                  <a:ea typeface="微软雅黑" panose="020B0503020204020204" pitchFamily="34" charset="-122"/>
                </a:rPr>
                <a:t>服务监理</a:t>
              </a:r>
              <a:endParaRPr lang="en-US" altLang="zh-CN" sz="1000" dirty="0">
                <a:solidFill>
                  <a:srgbClr val="000000"/>
                </a:solidFill>
                <a:latin typeface="微软雅黑" panose="020B0503020204020204" pitchFamily="34" charset="-122"/>
                <a:ea typeface="微软雅黑" panose="020B0503020204020204" pitchFamily="34" charset="-122"/>
              </a:endParaRPr>
            </a:p>
            <a:p>
              <a:pPr algn="ctr"/>
              <a:r>
                <a:rPr lang="zh-CN" altLang="en-US" sz="1000" dirty="0">
                  <a:solidFill>
                    <a:srgbClr val="000000"/>
                  </a:solidFill>
                  <a:latin typeface="微软雅黑" panose="020B0503020204020204" pitchFamily="34" charset="-122"/>
                  <a:ea typeface="微软雅黑" panose="020B0503020204020204" pitchFamily="34" charset="-122"/>
                </a:rPr>
                <a:t>技术要求</a:t>
              </a:r>
              <a:endParaRPr lang="en-US" sz="1000" dirty="0">
                <a:solidFill>
                  <a:srgbClr val="000000"/>
                </a:solidFill>
                <a:latin typeface="微软雅黑" panose="020B0503020204020204" pitchFamily="34" charset="-122"/>
                <a:ea typeface="微软雅黑" panose="020B0503020204020204" pitchFamily="34" charset="-122"/>
              </a:endParaRPr>
            </a:p>
          </p:txBody>
        </p:sp>
        <p:sp>
          <p:nvSpPr>
            <p:cNvPr id="65" name="Rectangle 64"/>
            <p:cNvSpPr/>
            <p:nvPr/>
          </p:nvSpPr>
          <p:spPr>
            <a:xfrm>
              <a:off x="3060000" y="1800002"/>
              <a:ext cx="900000" cy="360000"/>
            </a:xfrm>
            <a:prstGeom prst="rect">
              <a:avLst/>
            </a:prstGeom>
            <a:solidFill>
              <a:schemeClr val="bg1"/>
            </a:solidFill>
            <a:ln w="0">
              <a:solidFill>
                <a:schemeClr val="tx1">
                  <a:lumMod val="50000"/>
                  <a:lumOff val="50000"/>
                </a:schemeClr>
              </a:solidFill>
              <a:miter lim="800000"/>
            </a:ln>
          </p:spPr>
          <p:txBody>
            <a:bodyPr anchor="ctr">
              <a:noAutofit/>
            </a:bodyPr>
            <a:lstStyle/>
            <a:p>
              <a:pPr algn="ctr"/>
              <a:r>
                <a:rPr lang="zh-CN" altLang="en-US" sz="1000" dirty="0">
                  <a:solidFill>
                    <a:srgbClr val="000000"/>
                  </a:solidFill>
                  <a:latin typeface="微软雅黑" panose="020B0503020204020204" pitchFamily="34" charset="-122"/>
                  <a:ea typeface="微软雅黑" panose="020B0503020204020204" pitchFamily="34" charset="-122"/>
                </a:rPr>
                <a:t>治理规范</a:t>
              </a:r>
              <a:endParaRPr lang="en-US" sz="1000" dirty="0">
                <a:solidFill>
                  <a:srgbClr val="000000"/>
                </a:solidFill>
                <a:latin typeface="微软雅黑" panose="020B0503020204020204" pitchFamily="34" charset="-122"/>
                <a:ea typeface="微软雅黑" panose="020B0503020204020204" pitchFamily="34" charset="-122"/>
              </a:endParaRPr>
            </a:p>
          </p:txBody>
        </p:sp>
        <p:grpSp>
          <p:nvGrpSpPr>
            <p:cNvPr id="37" name="Group 36"/>
            <p:cNvGrpSpPr/>
            <p:nvPr/>
          </p:nvGrpSpPr>
          <p:grpSpPr>
            <a:xfrm>
              <a:off x="630000" y="2700002"/>
              <a:ext cx="900000" cy="2070000"/>
              <a:chOff x="630000" y="2880000"/>
              <a:chExt cx="900000" cy="2070000"/>
            </a:xfrm>
          </p:grpSpPr>
          <p:sp>
            <p:nvSpPr>
              <p:cNvPr id="56" name="Rectangle 55"/>
              <p:cNvSpPr/>
              <p:nvPr/>
            </p:nvSpPr>
            <p:spPr>
              <a:xfrm>
                <a:off x="630000" y="2880000"/>
                <a:ext cx="900000" cy="450000"/>
              </a:xfrm>
              <a:prstGeom prst="rect">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900" dirty="0">
                    <a:solidFill>
                      <a:srgbClr val="000000"/>
                    </a:solidFill>
                    <a:latin typeface="微软雅黑" panose="020B0503020204020204" pitchFamily="34" charset="-122"/>
                    <a:ea typeface="微软雅黑" panose="020B0503020204020204" pitchFamily="34" charset="-122"/>
                  </a:rPr>
                  <a:t>运维服务安</a:t>
                </a:r>
                <a:r>
                  <a:rPr lang="zh-CN" altLang="en-US" sz="900" dirty="0" smtClean="0">
                    <a:solidFill>
                      <a:srgbClr val="000000"/>
                    </a:solidFill>
                    <a:latin typeface="微软雅黑" panose="020B0503020204020204" pitchFamily="34" charset="-122"/>
                    <a:ea typeface="微软雅黑" panose="020B0503020204020204" pitchFamily="34" charset="-122"/>
                  </a:rPr>
                  <a:t>全</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管</a:t>
                </a:r>
                <a:r>
                  <a:rPr lang="zh-CN" altLang="en-US" sz="900" dirty="0">
                    <a:solidFill>
                      <a:srgbClr val="000000"/>
                    </a:solidFill>
                    <a:latin typeface="微软雅黑" panose="020B0503020204020204" pitchFamily="34" charset="-122"/>
                    <a:ea typeface="微软雅黑" panose="020B0503020204020204" pitchFamily="34" charset="-122"/>
                  </a:rPr>
                  <a:t>控规范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68" name="Rectangle 67"/>
              <p:cNvSpPr/>
              <p:nvPr/>
            </p:nvSpPr>
            <p:spPr>
              <a:xfrm>
                <a:off x="630000" y="3960000"/>
                <a:ext cx="900000" cy="450000"/>
              </a:xfrm>
              <a:prstGeom prst="rect">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900" dirty="0">
                    <a:solidFill>
                      <a:srgbClr val="000000"/>
                    </a:solidFill>
                    <a:latin typeface="微软雅黑" panose="020B0503020204020204" pitchFamily="34" charset="-122"/>
                    <a:ea typeface="微软雅黑" panose="020B0503020204020204" pitchFamily="34" charset="-122"/>
                  </a:rPr>
                  <a:t>服务安全治</a:t>
                </a:r>
                <a:r>
                  <a:rPr lang="zh-CN" altLang="en-US" sz="900" dirty="0" smtClean="0">
                    <a:solidFill>
                      <a:srgbClr val="000000"/>
                    </a:solidFill>
                    <a:latin typeface="微软雅黑" panose="020B0503020204020204" pitchFamily="34" charset="-122"/>
                    <a:ea typeface="微软雅黑" panose="020B0503020204020204" pitchFamily="34" charset="-122"/>
                  </a:rPr>
                  <a:t>理</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指</a:t>
                </a:r>
                <a:r>
                  <a:rPr lang="zh-CN" altLang="en-US" sz="900" dirty="0">
                    <a:solidFill>
                      <a:srgbClr val="000000"/>
                    </a:solidFill>
                    <a:latin typeface="微软雅黑" panose="020B0503020204020204" pitchFamily="34" charset="-122"/>
                    <a:ea typeface="微软雅黑" panose="020B0503020204020204" pitchFamily="34" charset="-122"/>
                  </a:rPr>
                  <a:t>南</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69" name="Rectangle 68"/>
              <p:cNvSpPr/>
              <p:nvPr/>
            </p:nvSpPr>
            <p:spPr>
              <a:xfrm>
                <a:off x="630000" y="4500000"/>
                <a:ext cx="900000" cy="450000"/>
              </a:xfrm>
              <a:prstGeom prst="rect">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900" dirty="0">
                    <a:solidFill>
                      <a:srgbClr val="000000"/>
                    </a:solidFill>
                    <a:latin typeface="微软雅黑" panose="020B0503020204020204" pitchFamily="34" charset="-122"/>
                    <a:ea typeface="微软雅黑" panose="020B0503020204020204" pitchFamily="34" charset="-122"/>
                  </a:rPr>
                  <a:t>其他国</a:t>
                </a:r>
                <a:r>
                  <a:rPr lang="zh-CN" altLang="en-US" sz="900" dirty="0" smtClean="0">
                    <a:solidFill>
                      <a:srgbClr val="000000"/>
                    </a:solidFill>
                    <a:latin typeface="微软雅黑" panose="020B0503020204020204" pitchFamily="34" charset="-122"/>
                    <a:ea typeface="微软雅黑" panose="020B0503020204020204" pitchFamily="34" charset="-122"/>
                  </a:rPr>
                  <a:t>家标</a:t>
                </a:r>
                <a:r>
                  <a:rPr lang="zh-CN" altLang="en-US" sz="900" dirty="0">
                    <a:solidFill>
                      <a:srgbClr val="000000"/>
                    </a:solidFill>
                    <a:latin typeface="微软雅黑" panose="020B0503020204020204" pitchFamily="34" charset="-122"/>
                    <a:ea typeface="微软雅黑" panose="020B0503020204020204" pitchFamily="34" charset="-122"/>
                  </a:rPr>
                  <a:t>准</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66" name="Rectangle 65"/>
              <p:cNvSpPr/>
              <p:nvPr/>
            </p:nvSpPr>
            <p:spPr>
              <a:xfrm>
                <a:off x="630000" y="3420000"/>
                <a:ext cx="900000" cy="450000"/>
              </a:xfrm>
              <a:prstGeom prst="rect">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900" dirty="0">
                    <a:solidFill>
                      <a:srgbClr val="000000"/>
                    </a:solidFill>
                    <a:latin typeface="微软雅黑" panose="020B0503020204020204" pitchFamily="34" charset="-122"/>
                    <a:ea typeface="微软雅黑" panose="020B0503020204020204" pitchFamily="34" charset="-122"/>
                  </a:rPr>
                  <a:t>服务安全审</a:t>
                </a:r>
                <a:r>
                  <a:rPr lang="zh-CN" altLang="en-US" sz="900" dirty="0" smtClean="0">
                    <a:solidFill>
                      <a:srgbClr val="000000"/>
                    </a:solidFill>
                    <a:latin typeface="微软雅黑" panose="020B0503020204020204" pitchFamily="34" charset="-122"/>
                    <a:ea typeface="微软雅黑" panose="020B0503020204020204" pitchFamily="34" charset="-122"/>
                  </a:rPr>
                  <a:t>计</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指</a:t>
                </a:r>
                <a:r>
                  <a:rPr lang="zh-CN" altLang="en-US" sz="900" dirty="0">
                    <a:solidFill>
                      <a:srgbClr val="000000"/>
                    </a:solidFill>
                    <a:latin typeface="微软雅黑" panose="020B0503020204020204" pitchFamily="34" charset="-122"/>
                    <a:ea typeface="微软雅黑" panose="020B0503020204020204" pitchFamily="34" charset="-122"/>
                  </a:rPr>
                  <a:t>南</a:t>
                </a:r>
                <a:endParaRPr lang="en-US" sz="900" dirty="0">
                  <a:solidFill>
                    <a:srgbClr val="000000"/>
                  </a:solidFill>
                  <a:latin typeface="微软雅黑" panose="020B0503020204020204" pitchFamily="34" charset="-122"/>
                  <a:ea typeface="微软雅黑" panose="020B0503020204020204" pitchFamily="34" charset="-122"/>
                </a:endParaRPr>
              </a:p>
            </p:txBody>
          </p:sp>
        </p:grpSp>
        <p:sp>
          <p:nvSpPr>
            <p:cNvPr id="25603" name="矩形 10"/>
            <p:cNvSpPr>
              <a:spLocks noChangeArrowheads="1"/>
            </p:cNvSpPr>
            <p:nvPr/>
          </p:nvSpPr>
          <p:spPr bwMode="auto">
            <a:xfrm>
              <a:off x="1710000" y="2340002"/>
              <a:ext cx="6300000" cy="3060000"/>
            </a:xfrm>
            <a:prstGeom prst="rect">
              <a:avLst/>
            </a:prstGeom>
            <a:solidFill>
              <a:schemeClr val="bg1">
                <a:lumMod val="85000"/>
              </a:schemeClr>
            </a:solidFill>
            <a:ln w="9525" cap="flat" cmpd="sng">
              <a:solidFill>
                <a:schemeClr val="bg1">
                  <a:lumMod val="85000"/>
                </a:schemeClr>
              </a:solidFill>
              <a:miter lim="800000"/>
            </a:ln>
          </p:spPr>
          <p:txBody>
            <a:bodyPr anchor="t"/>
            <a:lstStyle/>
            <a:p>
              <a:pPr algn="r"/>
              <a:endParaRPr lang="zh-CN" sz="1100" dirty="0">
                <a:solidFill>
                  <a:srgbClr val="000000"/>
                </a:solidFill>
                <a:latin typeface="微软雅黑" panose="020B0503020204020204" pitchFamily="34" charset="-122"/>
                <a:ea typeface="微软雅黑" panose="020B0503020204020204" pitchFamily="34" charset="-122"/>
              </a:endParaRPr>
            </a:p>
          </p:txBody>
        </p:sp>
        <p:sp>
          <p:nvSpPr>
            <p:cNvPr id="83" name="Rectangle 82"/>
            <p:cNvSpPr/>
            <p:nvPr/>
          </p:nvSpPr>
          <p:spPr>
            <a:xfrm>
              <a:off x="2250001" y="2430000"/>
              <a:ext cx="4140000" cy="2880000"/>
            </a:xfrm>
            <a:prstGeom prst="rect">
              <a:avLst/>
            </a:prstGeom>
            <a:solidFill>
              <a:schemeClr val="bg1"/>
            </a:solidFill>
            <a:ln w="0">
              <a:solidFill>
                <a:schemeClr val="bg1">
                  <a:lumMod val="50000"/>
                </a:schemeClr>
              </a:solidFill>
              <a:miter lim="800000"/>
            </a:ln>
          </p:spPr>
          <p:txBody>
            <a:bodyPr lIns="36000" tIns="36000" rIns="36000" bIns="36000" anchor="t">
              <a:noAutofit/>
            </a:bodyPr>
            <a:lstStyle/>
            <a:p>
              <a:pPr algn="ctr"/>
              <a:r>
                <a:rPr lang="zh-CN" altLang="en-US" sz="900" b="1" dirty="0" smtClean="0">
                  <a:solidFill>
                    <a:srgbClr val="000000"/>
                  </a:solidFill>
                  <a:latin typeface="微软雅黑" panose="020B0503020204020204" pitchFamily="34" charset="-122"/>
                  <a:ea typeface="微软雅黑" panose="020B0503020204020204" pitchFamily="34" charset="-122"/>
                </a:rPr>
                <a:t>面向</a:t>
              </a:r>
              <a:r>
                <a:rPr lang="en-US" altLang="zh-CN" sz="900" b="1" dirty="0" smtClean="0">
                  <a:solidFill>
                    <a:srgbClr val="000000"/>
                  </a:solidFill>
                  <a:latin typeface="微软雅黑" panose="020B0503020204020204" pitchFamily="34" charset="-122"/>
                  <a:ea typeface="微软雅黑" panose="020B0503020204020204" pitchFamily="34" charset="-122"/>
                </a:rPr>
                <a:t>IT</a:t>
              </a:r>
              <a:r>
                <a:rPr lang="zh-CN" altLang="en-US" sz="900" b="1" dirty="0" smtClean="0">
                  <a:solidFill>
                    <a:srgbClr val="000000"/>
                  </a:solidFill>
                  <a:latin typeface="微软雅黑" panose="020B0503020204020204" pitchFamily="34" charset="-122"/>
                  <a:ea typeface="微软雅黑" panose="020B0503020204020204" pitchFamily="34" charset="-122"/>
                </a:rPr>
                <a:t>的服务</a:t>
              </a:r>
              <a:endParaRPr lang="en-US" sz="900" b="1" dirty="0">
                <a:solidFill>
                  <a:srgbClr val="000000"/>
                </a:solidFill>
                <a:latin typeface="微软雅黑" panose="020B0503020204020204" pitchFamily="34" charset="-122"/>
                <a:ea typeface="微软雅黑" panose="020B0503020204020204" pitchFamily="34" charset="-122"/>
              </a:endParaRPr>
            </a:p>
          </p:txBody>
        </p:sp>
        <p:sp>
          <p:nvSpPr>
            <p:cNvPr id="19" name="Rectangle 18"/>
            <p:cNvSpPr/>
            <p:nvPr/>
          </p:nvSpPr>
          <p:spPr>
            <a:xfrm>
              <a:off x="1710001" y="2349114"/>
              <a:ext cx="270000" cy="2970000"/>
            </a:xfrm>
            <a:prstGeom prst="rect">
              <a:avLst/>
            </a:prstGeom>
            <a:noFill/>
            <a:ln w="0">
              <a:noFill/>
              <a:miter lim="800000"/>
            </a:ln>
            <a:extLst>
              <a:ext uri="{909E8E84-426E-40DD-AFC4-6F175D3DCCD1}">
                <a14:hiddenFill xmlns:a14="http://schemas.microsoft.com/office/drawing/2010/main">
                  <a:solidFill>
                    <a:srgbClr val="FFFFFF"/>
                  </a:solidFill>
                </a14:hiddenFill>
              </a:ext>
            </a:extLst>
          </p:spPr>
          <p:txBody>
            <a:bodyPr vert="eaVert" lIns="36000" tIns="36000" rIns="36000" bIns="36000" anchor="ctr">
              <a:noAutofit/>
            </a:bodyPr>
            <a:lstStyle/>
            <a:p>
              <a:pPr algn="ctr"/>
              <a:r>
                <a:rPr lang="zh-CN" altLang="en-US" sz="1000" b="1" dirty="0">
                  <a:solidFill>
                    <a:srgbClr val="000000"/>
                  </a:solidFill>
                  <a:latin typeface="微软雅黑" panose="020B0503020204020204" pitchFamily="34" charset="-122"/>
                  <a:ea typeface="微软雅黑" panose="020B0503020204020204" pitchFamily="34" charset="-122"/>
                </a:rPr>
                <a:t>业务标准</a:t>
              </a:r>
              <a:endParaRPr lang="en-US" sz="1000" b="1" dirty="0">
                <a:solidFill>
                  <a:srgbClr val="000000"/>
                </a:solidFill>
                <a:latin typeface="微软雅黑" panose="020B0503020204020204" pitchFamily="34" charset="-122"/>
                <a:ea typeface="微软雅黑" panose="020B0503020204020204" pitchFamily="34" charset="-122"/>
              </a:endParaRPr>
            </a:p>
          </p:txBody>
        </p:sp>
        <p:cxnSp>
          <p:nvCxnSpPr>
            <p:cNvPr id="21" name="Straight Connector 20"/>
            <p:cNvCxnSpPr/>
            <p:nvPr/>
          </p:nvCxnSpPr>
          <p:spPr>
            <a:xfrm>
              <a:off x="1980001" y="2349113"/>
              <a:ext cx="0" cy="306000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7" name="Rectangle 76"/>
            <p:cNvSpPr/>
            <p:nvPr/>
          </p:nvSpPr>
          <p:spPr>
            <a:xfrm>
              <a:off x="1980001" y="2709114"/>
              <a:ext cx="270000" cy="540000"/>
            </a:xfrm>
            <a:prstGeom prst="rect">
              <a:avLst/>
            </a:prstGeom>
            <a:ln w="0">
              <a:noFill/>
              <a:prstDash val="dash"/>
            </a:ln>
          </p:spPr>
          <p:style>
            <a:lnRef idx="1">
              <a:schemeClr val="accent1"/>
            </a:lnRef>
            <a:fillRef idx="0">
              <a:schemeClr val="accent1"/>
            </a:fillRef>
            <a:effectRef idx="0">
              <a:schemeClr val="accent1"/>
            </a:effectRef>
            <a:fontRef idx="minor">
              <a:schemeClr val="tx1"/>
            </a:fontRef>
          </p:style>
          <p:txBody>
            <a:bodyPr vert="eaVert"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通用要求</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78" name="Rectangle 77"/>
            <p:cNvSpPr/>
            <p:nvPr/>
          </p:nvSpPr>
          <p:spPr>
            <a:xfrm>
              <a:off x="1980000" y="3249114"/>
              <a:ext cx="270000" cy="2070000"/>
            </a:xfrm>
            <a:prstGeom prst="rect">
              <a:avLst/>
            </a:prstGeom>
            <a:ln w="0">
              <a:noFill/>
              <a:prstDash val="dash"/>
            </a:ln>
          </p:spPr>
          <p:style>
            <a:lnRef idx="1">
              <a:schemeClr val="accent1"/>
            </a:lnRef>
            <a:fillRef idx="0">
              <a:schemeClr val="accent1"/>
            </a:fillRef>
            <a:effectRef idx="0">
              <a:schemeClr val="accent1"/>
            </a:effectRef>
            <a:fontRef idx="minor">
              <a:schemeClr val="tx1"/>
            </a:fontRef>
          </p:style>
          <p:txBody>
            <a:bodyPr vert="eaVert" lIns="36000" tIns="36000" rIns="36000" bIns="36000" anchor="ctr">
              <a:noAutofit/>
            </a:bodyPr>
            <a:lstStyle/>
            <a:p>
              <a:pPr algn="ctr"/>
              <a:r>
                <a:rPr lang="zh-CN" altLang="en-US" sz="900" dirty="0">
                  <a:solidFill>
                    <a:srgbClr val="000000"/>
                  </a:solidFill>
                  <a:latin typeface="微软雅黑" panose="020B0503020204020204" pitchFamily="34" charset="-122"/>
                  <a:ea typeface="微软雅黑" panose="020B0503020204020204" pitchFamily="34" charset="-122"/>
                </a:rPr>
                <a:t>服务规范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70" name="Rectangle 69"/>
            <p:cNvSpPr/>
            <p:nvPr/>
          </p:nvSpPr>
          <p:spPr>
            <a:xfrm>
              <a:off x="2340001" y="2700002"/>
              <a:ext cx="1260000" cy="2429998"/>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71" name="Rectangle 70"/>
            <p:cNvSpPr/>
            <p:nvPr/>
          </p:nvSpPr>
          <p:spPr>
            <a:xfrm>
              <a:off x="2430001" y="3330002"/>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知识库管理规范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72" name="Rectangle 71"/>
            <p:cNvSpPr/>
            <p:nvPr/>
          </p:nvSpPr>
          <p:spPr>
            <a:xfrm>
              <a:off x="2430001" y="3780002"/>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规范咨询实施指南</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73" name="Rectangle 72"/>
            <p:cNvSpPr/>
            <p:nvPr/>
          </p:nvSpPr>
          <p:spPr>
            <a:xfrm>
              <a:off x="2430001" y="4230002"/>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集成实施咨询</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实施指南</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85" name="Rectangle 84"/>
            <p:cNvSpPr/>
            <p:nvPr/>
          </p:nvSpPr>
          <p:spPr>
            <a:xfrm>
              <a:off x="2430001" y="2790002"/>
              <a:ext cx="1080000" cy="360000"/>
            </a:xfrm>
            <a:prstGeom prst="rect">
              <a:avLst/>
            </a:prstGeom>
            <a:solidFill>
              <a:schemeClr val="bg1">
                <a:lumMod val="85000"/>
              </a:schemeClr>
            </a:solidFill>
            <a:ln w="0">
              <a:solidFill>
                <a:schemeClr val="bg1">
                  <a:lumMod val="50000"/>
                </a:schemeClr>
              </a:solidFill>
              <a:miter lim="800000"/>
            </a:ln>
          </p:spPr>
          <p:txBody>
            <a:bodyPr lIns="36000" tIns="36000" rIns="36000" bIns="36000" anchor="ctr">
              <a:noAutofit/>
            </a:bodyPr>
            <a:lstStyle/>
            <a:p>
              <a:pPr algn="ctr"/>
              <a:r>
                <a:rPr lang="zh-CN" altLang="en-US" sz="900" dirty="0">
                  <a:solidFill>
                    <a:srgbClr val="000000"/>
                  </a:solidFill>
                  <a:latin typeface="微软雅黑" panose="020B0503020204020204" pitchFamily="34" charset="-122"/>
                  <a:ea typeface="微软雅黑" panose="020B0503020204020204" pitchFamily="34" charset="-122"/>
                </a:rPr>
                <a:t>咨询设计</a:t>
              </a:r>
              <a:br>
                <a:rPr lang="en-US" altLang="zh-CN" sz="900" dirty="0">
                  <a:solidFill>
                    <a:srgbClr val="000000"/>
                  </a:solidFill>
                  <a:latin typeface="微软雅黑" panose="020B0503020204020204" pitchFamily="34" charset="-122"/>
                  <a:ea typeface="微软雅黑" panose="020B0503020204020204" pitchFamily="34" charset="-122"/>
                </a:rPr>
              </a:br>
              <a:r>
                <a:rPr lang="zh-CN" altLang="en-US" sz="900" dirty="0">
                  <a:solidFill>
                    <a:srgbClr val="000000"/>
                  </a:solidFill>
                  <a:latin typeface="微软雅黑" panose="020B0503020204020204" pitchFamily="34" charset="-122"/>
                  <a:ea typeface="微软雅黑" panose="020B0503020204020204" pitchFamily="34" charset="-122"/>
                </a:rPr>
                <a:t>通用要求</a:t>
              </a:r>
              <a:endParaRPr lang="en-US" sz="900" dirty="0">
                <a:solidFill>
                  <a:srgbClr val="000000"/>
                </a:solidFill>
                <a:latin typeface="微软雅黑" panose="020B0503020204020204" pitchFamily="34" charset="-122"/>
                <a:ea typeface="微软雅黑" panose="020B0503020204020204" pitchFamily="34" charset="-122"/>
              </a:endParaRPr>
            </a:p>
          </p:txBody>
        </p:sp>
        <p:grpSp>
          <p:nvGrpSpPr>
            <p:cNvPr id="36" name="Group 35"/>
            <p:cNvGrpSpPr/>
            <p:nvPr/>
          </p:nvGrpSpPr>
          <p:grpSpPr>
            <a:xfrm>
              <a:off x="3690000" y="2700002"/>
              <a:ext cx="1260000" cy="2429999"/>
              <a:chOff x="3150001" y="2790000"/>
              <a:chExt cx="1260000" cy="2429999"/>
            </a:xfrm>
          </p:grpSpPr>
          <p:sp>
            <p:nvSpPr>
              <p:cNvPr id="89" name="Rectangle 88"/>
              <p:cNvSpPr/>
              <p:nvPr/>
            </p:nvSpPr>
            <p:spPr>
              <a:xfrm>
                <a:off x="3150001" y="2790000"/>
                <a:ext cx="1260000" cy="2429999"/>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90" name="Rectangle 89"/>
              <p:cNvSpPr/>
              <p:nvPr/>
            </p:nvSpPr>
            <p:spPr>
              <a:xfrm>
                <a:off x="3240001" y="3420000"/>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集成交付规范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91" name="Rectangle 90"/>
              <p:cNvSpPr/>
              <p:nvPr/>
            </p:nvSpPr>
            <p:spPr>
              <a:xfrm>
                <a:off x="3240001" y="3870000"/>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安装部署规范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92" name="Rectangle 91"/>
              <p:cNvSpPr/>
              <p:nvPr/>
            </p:nvSpPr>
            <p:spPr>
              <a:xfrm>
                <a:off x="3240001" y="4320000"/>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集成保障规范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93" name="Rectangle 92"/>
              <p:cNvSpPr/>
              <p:nvPr/>
            </p:nvSpPr>
            <p:spPr>
              <a:xfrm>
                <a:off x="3240001" y="2880000"/>
                <a:ext cx="1080000" cy="360000"/>
              </a:xfrm>
              <a:prstGeom prst="rect">
                <a:avLst/>
              </a:prstGeom>
              <a:solidFill>
                <a:schemeClr val="bg1">
                  <a:lumMod val="85000"/>
                </a:schemeClr>
              </a:solidFill>
              <a:ln w="0">
                <a:solidFill>
                  <a:schemeClr val="bg1">
                    <a:lumMod val="50000"/>
                  </a:schemeClr>
                </a:solidFill>
                <a:miter lim="800000"/>
              </a:ln>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集成实施</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通</a:t>
                </a:r>
                <a:r>
                  <a:rPr lang="zh-CN" altLang="en-US" sz="900" dirty="0">
                    <a:solidFill>
                      <a:srgbClr val="000000"/>
                    </a:solidFill>
                    <a:latin typeface="微软雅黑" panose="020B0503020204020204" pitchFamily="34" charset="-122"/>
                    <a:ea typeface="微软雅黑" panose="020B0503020204020204" pitchFamily="34" charset="-122"/>
                  </a:rPr>
                  <a:t>用要求</a:t>
                </a:r>
                <a:endParaRPr lang="en-US" sz="900" dirty="0">
                  <a:solidFill>
                    <a:srgbClr val="000000"/>
                  </a:solidFill>
                  <a:latin typeface="微软雅黑" panose="020B0503020204020204" pitchFamily="34" charset="-122"/>
                  <a:ea typeface="微软雅黑" panose="020B0503020204020204" pitchFamily="34" charset="-122"/>
                </a:endParaRPr>
              </a:p>
            </p:txBody>
          </p:sp>
        </p:grpSp>
        <p:grpSp>
          <p:nvGrpSpPr>
            <p:cNvPr id="28" name="Group 27"/>
            <p:cNvGrpSpPr/>
            <p:nvPr/>
          </p:nvGrpSpPr>
          <p:grpSpPr>
            <a:xfrm>
              <a:off x="5040000" y="2700002"/>
              <a:ext cx="1260000" cy="2430000"/>
              <a:chOff x="4140001" y="2790000"/>
              <a:chExt cx="1260000" cy="2430000"/>
            </a:xfrm>
          </p:grpSpPr>
          <p:sp>
            <p:nvSpPr>
              <p:cNvPr id="95" name="Rectangle 94"/>
              <p:cNvSpPr/>
              <p:nvPr/>
            </p:nvSpPr>
            <p:spPr>
              <a:xfrm>
                <a:off x="4140001" y="2790000"/>
                <a:ext cx="1260000" cy="243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96" name="Rectangle 95"/>
              <p:cNvSpPr/>
              <p:nvPr/>
            </p:nvSpPr>
            <p:spPr>
              <a:xfrm>
                <a:off x="4230001" y="3420000"/>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运维交付规范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97" name="Rectangle 96"/>
              <p:cNvSpPr/>
              <p:nvPr/>
            </p:nvSpPr>
            <p:spPr>
              <a:xfrm>
                <a:off x="4230001" y="3870000"/>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应急响应规范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98" name="Rectangle 97"/>
              <p:cNvSpPr/>
              <p:nvPr/>
            </p:nvSpPr>
            <p:spPr>
              <a:xfrm>
                <a:off x="4230001" y="4320000"/>
                <a:ext cx="90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数据中心规范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99" name="Rectangle 98"/>
              <p:cNvSpPr/>
              <p:nvPr/>
            </p:nvSpPr>
            <p:spPr>
              <a:xfrm>
                <a:off x="4230001" y="2880000"/>
                <a:ext cx="1080000" cy="360000"/>
              </a:xfrm>
              <a:prstGeom prst="rect">
                <a:avLst/>
              </a:prstGeom>
              <a:solidFill>
                <a:schemeClr val="bg1">
                  <a:lumMod val="85000"/>
                </a:schemeClr>
              </a:solidFill>
              <a:ln w="0">
                <a:solidFill>
                  <a:schemeClr val="bg1">
                    <a:lumMod val="50000"/>
                  </a:schemeClr>
                </a:solidFill>
                <a:miter lim="800000"/>
              </a:ln>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运行维护</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通用要求</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100" name="Rectangle 99"/>
              <p:cNvSpPr/>
              <p:nvPr/>
            </p:nvSpPr>
            <p:spPr>
              <a:xfrm>
                <a:off x="4230001" y="4770000"/>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数据中心规范</a:t>
                </a:r>
                <a:endParaRPr lang="en-US" sz="900" dirty="0">
                  <a:solidFill>
                    <a:srgbClr val="000000"/>
                  </a:solidFill>
                  <a:latin typeface="微软雅黑" panose="020B0503020204020204" pitchFamily="34" charset="-122"/>
                  <a:ea typeface="微软雅黑" panose="020B0503020204020204" pitchFamily="34" charset="-122"/>
                </a:endParaRPr>
              </a:p>
            </p:txBody>
          </p:sp>
        </p:grpSp>
        <p:grpSp>
          <p:nvGrpSpPr>
            <p:cNvPr id="27" name="Group 26"/>
            <p:cNvGrpSpPr/>
            <p:nvPr/>
          </p:nvGrpSpPr>
          <p:grpSpPr>
            <a:xfrm>
              <a:off x="6480000" y="2430002"/>
              <a:ext cx="1440000" cy="2880000"/>
              <a:chOff x="5219998" y="2529112"/>
              <a:chExt cx="1440000" cy="2880000"/>
            </a:xfrm>
          </p:grpSpPr>
          <p:sp>
            <p:nvSpPr>
              <p:cNvPr id="101" name="Rectangle 100"/>
              <p:cNvSpPr/>
              <p:nvPr/>
            </p:nvSpPr>
            <p:spPr>
              <a:xfrm>
                <a:off x="5219998" y="2529112"/>
                <a:ext cx="1440000" cy="2880000"/>
              </a:xfrm>
              <a:prstGeom prst="rect">
                <a:avLst/>
              </a:prstGeom>
              <a:solidFill>
                <a:schemeClr val="bg1"/>
              </a:solidFill>
              <a:ln w="0">
                <a:solidFill>
                  <a:schemeClr val="bg1">
                    <a:lumMod val="50000"/>
                  </a:schemeClr>
                </a:solidFill>
                <a:miter lim="800000"/>
              </a:ln>
            </p:spPr>
            <p:txBody>
              <a:bodyPr lIns="36000" tIns="36000" rIns="36000" bIns="36000" anchor="t">
                <a:noAutofit/>
              </a:bodyPr>
              <a:lstStyle/>
              <a:p>
                <a:pPr algn="ctr"/>
                <a:r>
                  <a:rPr lang="en-US" altLang="zh-CN" sz="900" b="1" dirty="0" smtClean="0">
                    <a:solidFill>
                      <a:srgbClr val="000000"/>
                    </a:solidFill>
                    <a:latin typeface="微软雅黑" panose="020B0503020204020204" pitchFamily="34" charset="-122"/>
                    <a:ea typeface="微软雅黑" panose="020B0503020204020204" pitchFamily="34" charset="-122"/>
                  </a:rPr>
                  <a:t>IT</a:t>
                </a:r>
                <a:r>
                  <a:rPr lang="zh-CN" altLang="en-US" sz="900" b="1" dirty="0" smtClean="0">
                    <a:solidFill>
                      <a:srgbClr val="000000"/>
                    </a:solidFill>
                    <a:latin typeface="微软雅黑" panose="020B0503020204020204" pitchFamily="34" charset="-122"/>
                    <a:ea typeface="微软雅黑" panose="020B0503020204020204" pitchFamily="34" charset="-122"/>
                  </a:rPr>
                  <a:t>驱动的服务</a:t>
                </a:r>
                <a:endParaRPr lang="en-US" sz="900" b="1" dirty="0">
                  <a:solidFill>
                    <a:srgbClr val="000000"/>
                  </a:solidFill>
                  <a:latin typeface="微软雅黑" panose="020B0503020204020204" pitchFamily="34" charset="-122"/>
                  <a:ea typeface="微软雅黑" panose="020B0503020204020204" pitchFamily="34" charset="-122"/>
                </a:endParaRPr>
              </a:p>
            </p:txBody>
          </p:sp>
          <p:sp>
            <p:nvSpPr>
              <p:cNvPr id="102" name="Rectangle 101"/>
              <p:cNvSpPr/>
              <p:nvPr/>
            </p:nvSpPr>
            <p:spPr>
              <a:xfrm>
                <a:off x="5309998" y="2799112"/>
                <a:ext cx="1260000" cy="2429998"/>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103" name="Rectangle 102"/>
              <p:cNvSpPr/>
              <p:nvPr/>
            </p:nvSpPr>
            <p:spPr>
              <a:xfrm>
                <a:off x="5399998" y="3429113"/>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en-US" altLang="zh-CN" sz="900" dirty="0" smtClean="0">
                    <a:solidFill>
                      <a:srgbClr val="000000"/>
                    </a:solidFill>
                    <a:latin typeface="微软雅黑" panose="020B0503020204020204" pitchFamily="34" charset="-122"/>
                    <a:ea typeface="微软雅黑" panose="020B0503020204020204" pitchFamily="34" charset="-122"/>
                  </a:rPr>
                  <a:t>IAAS</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服务规范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104" name="Rectangle 103"/>
              <p:cNvSpPr/>
              <p:nvPr/>
            </p:nvSpPr>
            <p:spPr>
              <a:xfrm>
                <a:off x="5399998" y="3879113"/>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en-US" altLang="zh-CN" sz="900" dirty="0" smtClean="0">
                    <a:solidFill>
                      <a:srgbClr val="000000"/>
                    </a:solidFill>
                    <a:latin typeface="微软雅黑" panose="020B0503020204020204" pitchFamily="34" charset="-122"/>
                    <a:ea typeface="微软雅黑" panose="020B0503020204020204" pitchFamily="34" charset="-122"/>
                  </a:rPr>
                  <a:t>PAAS</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服务规范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105" name="Rectangle 104"/>
              <p:cNvSpPr/>
              <p:nvPr/>
            </p:nvSpPr>
            <p:spPr>
              <a:xfrm>
                <a:off x="5399998" y="4329113"/>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lIns="36000" tIns="36000" rIns="36000" bIns="36000" anchor="ctr">
                <a:noAutofit/>
              </a:bodyPr>
              <a:lstStyle/>
              <a:p>
                <a:pPr algn="ctr"/>
                <a:r>
                  <a:rPr lang="en-US" altLang="zh-CN" sz="900" dirty="0" smtClean="0">
                    <a:solidFill>
                      <a:srgbClr val="000000"/>
                    </a:solidFill>
                    <a:latin typeface="微软雅黑" panose="020B0503020204020204" pitchFamily="34" charset="-122"/>
                    <a:ea typeface="微软雅黑" panose="020B0503020204020204" pitchFamily="34" charset="-122"/>
                  </a:rPr>
                  <a:t>SAAS</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服务规范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106" name="Rectangle 105"/>
              <p:cNvSpPr/>
              <p:nvPr/>
            </p:nvSpPr>
            <p:spPr>
              <a:xfrm>
                <a:off x="5399998" y="2889113"/>
                <a:ext cx="1080000" cy="360000"/>
              </a:xfrm>
              <a:prstGeom prst="rect">
                <a:avLst/>
              </a:prstGeom>
              <a:solidFill>
                <a:schemeClr val="bg1">
                  <a:lumMod val="85000"/>
                </a:schemeClr>
              </a:solidFill>
              <a:ln w="0">
                <a:solidFill>
                  <a:schemeClr val="bg1">
                    <a:lumMod val="50000"/>
                  </a:schemeClr>
                </a:solidFill>
                <a:miter lim="800000"/>
              </a:ln>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服务运营</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通</a:t>
                </a:r>
                <a:r>
                  <a:rPr lang="zh-CN" altLang="en-US" sz="900" dirty="0">
                    <a:solidFill>
                      <a:srgbClr val="000000"/>
                    </a:solidFill>
                    <a:latin typeface="微软雅黑" panose="020B0503020204020204" pitchFamily="34" charset="-122"/>
                    <a:ea typeface="微软雅黑" panose="020B0503020204020204" pitchFamily="34" charset="-122"/>
                  </a:rPr>
                  <a:t>用要求</a:t>
                </a:r>
                <a:endParaRPr lang="en-US" sz="900" dirty="0">
                  <a:solidFill>
                    <a:srgbClr val="000000"/>
                  </a:solidFill>
                  <a:latin typeface="微软雅黑" panose="020B0503020204020204" pitchFamily="34" charset="-122"/>
                  <a:ea typeface="微软雅黑" panose="020B0503020204020204" pitchFamily="34" charset="-122"/>
                </a:endParaRPr>
              </a:p>
            </p:txBody>
          </p:sp>
        </p:grpSp>
        <p:grpSp>
          <p:nvGrpSpPr>
            <p:cNvPr id="39" name="Group 38"/>
            <p:cNvGrpSpPr/>
            <p:nvPr/>
          </p:nvGrpSpPr>
          <p:grpSpPr>
            <a:xfrm>
              <a:off x="8100000" y="2340002"/>
              <a:ext cx="1080000" cy="3060000"/>
              <a:chOff x="7920000" y="2430000"/>
              <a:chExt cx="1080000" cy="3060000"/>
            </a:xfrm>
          </p:grpSpPr>
          <p:sp>
            <p:nvSpPr>
              <p:cNvPr id="141" name="矩形 11"/>
              <p:cNvSpPr>
                <a:spLocks noChangeArrowheads="1"/>
              </p:cNvSpPr>
              <p:nvPr/>
            </p:nvSpPr>
            <p:spPr bwMode="auto">
              <a:xfrm>
                <a:off x="7920000" y="2430000"/>
                <a:ext cx="1080000" cy="3060000"/>
              </a:xfrm>
              <a:prstGeom prst="rect">
                <a:avLst/>
              </a:prstGeom>
              <a:solidFill>
                <a:schemeClr val="bg1">
                  <a:lumMod val="85000"/>
                </a:schemeClr>
              </a:solidFill>
              <a:ln w="9525" cap="flat" cmpd="sng">
                <a:solidFill>
                  <a:schemeClr val="bg1">
                    <a:lumMod val="85000"/>
                  </a:schemeClr>
                </a:solidFill>
                <a:miter lim="800000"/>
              </a:ln>
            </p:spPr>
            <p:txBody>
              <a:bodyPr lIns="36000" rIns="36000" anchor="t"/>
              <a:lstStyle/>
              <a:p>
                <a:pPr algn="ctr"/>
                <a:r>
                  <a:rPr lang="zh-CN" altLang="en-US" sz="1000" b="1" kern="2400" dirty="0" smtClean="0">
                    <a:solidFill>
                      <a:srgbClr val="000000"/>
                    </a:solidFill>
                    <a:latin typeface="微软雅黑" panose="020B0503020204020204" pitchFamily="34" charset="-122"/>
                    <a:ea typeface="微软雅黑" panose="020B0503020204020204" pitchFamily="34" charset="-122"/>
                    <a:sym typeface="宋体" panose="02010600030101010101" pitchFamily="2" charset="-122"/>
                  </a:rPr>
                  <a:t>外包标</a:t>
                </a:r>
                <a:r>
                  <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准</a:t>
                </a:r>
                <a:endParaRPr 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2" name="Rectangle 141"/>
              <p:cNvSpPr/>
              <p:nvPr/>
            </p:nvSpPr>
            <p:spPr>
              <a:xfrm>
                <a:off x="8010000" y="2790000"/>
                <a:ext cx="900000" cy="450000"/>
              </a:xfrm>
              <a:prstGeom prst="rect">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发包指南和</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外包管理</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143" name="Rectangle 142"/>
              <p:cNvSpPr/>
              <p:nvPr/>
            </p:nvSpPr>
            <p:spPr>
              <a:xfrm>
                <a:off x="8010000" y="3870000"/>
                <a:ext cx="900000" cy="450000"/>
              </a:xfrm>
              <a:prstGeom prst="rect">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数据保障</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144" name="Rectangle 143"/>
              <p:cNvSpPr/>
              <p:nvPr/>
            </p:nvSpPr>
            <p:spPr>
              <a:xfrm>
                <a:off x="8010000" y="4410000"/>
                <a:ext cx="900000" cy="450000"/>
              </a:xfrm>
              <a:prstGeom prst="rect">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开发外包</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交付规范</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145" name="Rectangle 144"/>
              <p:cNvSpPr/>
              <p:nvPr/>
            </p:nvSpPr>
            <p:spPr>
              <a:xfrm>
                <a:off x="8010000" y="3330000"/>
                <a:ext cx="900000" cy="450000"/>
              </a:xfrm>
              <a:prstGeom prst="rect">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交付保障</a:t>
                </a:r>
                <a:endParaRPr lang="en-US" altLang="zh-CN" sz="900" dirty="0" smtClean="0">
                  <a:solidFill>
                    <a:srgbClr val="000000"/>
                  </a:solidFill>
                  <a:latin typeface="微软雅黑" panose="020B0503020204020204" pitchFamily="34" charset="-122"/>
                  <a:ea typeface="微软雅黑" panose="020B0503020204020204" pitchFamily="34" charset="-122"/>
                </a:endParaRPr>
              </a:p>
              <a:p>
                <a:pPr algn="ctr"/>
                <a:r>
                  <a:rPr lang="zh-CN" altLang="en-US" sz="900" dirty="0" smtClean="0">
                    <a:solidFill>
                      <a:srgbClr val="000000"/>
                    </a:solidFill>
                    <a:latin typeface="微软雅黑" panose="020B0503020204020204" pitchFamily="34" charset="-122"/>
                    <a:ea typeface="微软雅黑" panose="020B0503020204020204" pitchFamily="34" charset="-122"/>
                  </a:rPr>
                  <a:t>规范</a:t>
                </a:r>
                <a:endParaRPr lang="en-US" sz="900" dirty="0">
                  <a:solidFill>
                    <a:srgbClr val="000000"/>
                  </a:solidFill>
                  <a:latin typeface="微软雅黑" panose="020B0503020204020204" pitchFamily="34" charset="-122"/>
                  <a:ea typeface="微软雅黑" panose="020B0503020204020204" pitchFamily="34" charset="-122"/>
                </a:endParaRPr>
              </a:p>
            </p:txBody>
          </p:sp>
        </p:grpSp>
        <p:cxnSp>
          <p:nvCxnSpPr>
            <p:cNvPr id="23" name="Straight Connector 22"/>
            <p:cNvCxnSpPr/>
            <p:nvPr/>
          </p:nvCxnSpPr>
          <p:spPr>
            <a:xfrm>
              <a:off x="1980000" y="3240002"/>
              <a:ext cx="5940000" cy="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50" name="矩形 13"/>
            <p:cNvSpPr>
              <a:spLocks noChangeArrowheads="1"/>
            </p:cNvSpPr>
            <p:nvPr/>
          </p:nvSpPr>
          <p:spPr bwMode="auto">
            <a:xfrm>
              <a:off x="540000" y="5850002"/>
              <a:ext cx="8640000" cy="540000"/>
            </a:xfrm>
            <a:prstGeom prst="rect">
              <a:avLst/>
            </a:prstGeom>
            <a:solidFill>
              <a:schemeClr val="bg1">
                <a:lumMod val="85000"/>
              </a:schemeClr>
            </a:solidFill>
            <a:ln w="9525" cap="flat" cmpd="sng">
              <a:solidFill>
                <a:schemeClr val="bg1">
                  <a:lumMod val="85000"/>
                </a:schemeClr>
              </a:solidFill>
              <a:miter lim="800000"/>
            </a:ln>
          </p:spPr>
          <p:txBody>
            <a:bodyPr anchor="ctr"/>
            <a:lstStyle/>
            <a:p>
              <a:r>
                <a:rPr lang="zh-CN" altLang="en-US" sz="1000" b="1" kern="2400" dirty="0" smtClean="0">
                  <a:solidFill>
                    <a:srgbClr val="000000"/>
                  </a:solidFill>
                  <a:latin typeface="微软雅黑" panose="020B0503020204020204" pitchFamily="34" charset="-122"/>
                  <a:ea typeface="微软雅黑" panose="020B0503020204020204" pitchFamily="34" charset="-122"/>
                </a:rPr>
                <a:t>行业</a:t>
              </a:r>
              <a:endParaRPr lang="en-US" altLang="zh-CN" sz="1000" b="1" kern="2400" dirty="0" smtClean="0">
                <a:solidFill>
                  <a:srgbClr val="000000"/>
                </a:solidFill>
                <a:latin typeface="微软雅黑" panose="020B0503020204020204" pitchFamily="34" charset="-122"/>
                <a:ea typeface="微软雅黑" panose="020B0503020204020204" pitchFamily="34" charset="-122"/>
              </a:endParaRPr>
            </a:p>
            <a:p>
              <a:r>
                <a:rPr lang="zh-CN" altLang="en-US" sz="1000" b="1" kern="2400" dirty="0" smtClean="0">
                  <a:solidFill>
                    <a:srgbClr val="000000"/>
                  </a:solidFill>
                  <a:latin typeface="微软雅黑" panose="020B0503020204020204" pitchFamily="34" charset="-122"/>
                  <a:ea typeface="微软雅黑" panose="020B0503020204020204" pitchFamily="34" charset="-122"/>
                </a:rPr>
                <a:t>应用</a:t>
              </a:r>
              <a:endParaRPr lang="zh-CN" sz="1000" b="1" kern="2400" dirty="0">
                <a:solidFill>
                  <a:srgbClr val="000000"/>
                </a:solidFill>
                <a:latin typeface="微软雅黑" panose="020B0503020204020204" pitchFamily="34" charset="-122"/>
                <a:ea typeface="微软雅黑" panose="020B0503020204020204" pitchFamily="34" charset="-122"/>
              </a:endParaRPr>
            </a:p>
          </p:txBody>
        </p:sp>
        <p:sp>
          <p:nvSpPr>
            <p:cNvPr id="151" name="Rectangle 150"/>
            <p:cNvSpPr/>
            <p:nvPr/>
          </p:nvSpPr>
          <p:spPr>
            <a:xfrm>
              <a:off x="1709999" y="5940002"/>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anchor="ctr">
              <a:noAutofit/>
            </a:bodyPr>
            <a:lstStyle/>
            <a:p>
              <a:pPr algn="ctr"/>
              <a:r>
                <a:rPr lang="zh-CN" altLang="en-US" sz="1000" dirty="0">
                  <a:solidFill>
                    <a:srgbClr val="000000"/>
                  </a:solidFill>
                  <a:latin typeface="微软雅黑" panose="020B0503020204020204" pitchFamily="34" charset="-122"/>
                  <a:ea typeface="微软雅黑" panose="020B0503020204020204" pitchFamily="34" charset="-122"/>
                </a:rPr>
                <a:t>石油化工</a:t>
              </a:r>
              <a:endParaRPr lang="en-US" sz="1000" dirty="0">
                <a:solidFill>
                  <a:srgbClr val="000000"/>
                </a:solidFill>
                <a:latin typeface="微软雅黑" panose="020B0503020204020204" pitchFamily="34" charset="-122"/>
                <a:ea typeface="微软雅黑" panose="020B0503020204020204" pitchFamily="34" charset="-122"/>
              </a:endParaRPr>
            </a:p>
          </p:txBody>
        </p:sp>
        <p:sp>
          <p:nvSpPr>
            <p:cNvPr id="152" name="Rectangle 151"/>
            <p:cNvSpPr/>
            <p:nvPr/>
          </p:nvSpPr>
          <p:spPr>
            <a:xfrm>
              <a:off x="4590000" y="5940002"/>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anchor="ctr">
              <a:noAutofit/>
            </a:bodyPr>
            <a:lstStyle/>
            <a:p>
              <a:pPr algn="ctr"/>
              <a:r>
                <a:rPr lang="zh-CN" altLang="en-US" sz="1000" dirty="0" smtClean="0">
                  <a:solidFill>
                    <a:srgbClr val="000000"/>
                  </a:solidFill>
                  <a:latin typeface="微软雅黑" panose="020B0503020204020204" pitchFamily="34" charset="-122"/>
                  <a:ea typeface="微软雅黑" panose="020B0503020204020204" pitchFamily="34" charset="-122"/>
                </a:rPr>
                <a:t>烟草</a:t>
              </a:r>
              <a:endParaRPr lang="en-US" sz="1000" dirty="0">
                <a:solidFill>
                  <a:srgbClr val="000000"/>
                </a:solidFill>
                <a:latin typeface="微软雅黑" panose="020B0503020204020204" pitchFamily="34" charset="-122"/>
                <a:ea typeface="微软雅黑" panose="020B0503020204020204" pitchFamily="34" charset="-122"/>
              </a:endParaRPr>
            </a:p>
          </p:txBody>
        </p:sp>
        <p:sp>
          <p:nvSpPr>
            <p:cNvPr id="153" name="Rectangle 152"/>
            <p:cNvSpPr/>
            <p:nvPr/>
          </p:nvSpPr>
          <p:spPr>
            <a:xfrm>
              <a:off x="6030000" y="5940002"/>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anchor="ctr">
              <a:noAutofit/>
            </a:bodyPr>
            <a:lstStyle/>
            <a:p>
              <a:pPr algn="ctr"/>
              <a:r>
                <a:rPr lang="zh-CN" altLang="en-US" sz="1000" dirty="0" smtClean="0">
                  <a:solidFill>
                    <a:srgbClr val="000000"/>
                  </a:solidFill>
                  <a:latin typeface="微软雅黑" panose="020B0503020204020204" pitchFamily="34" charset="-122"/>
                  <a:ea typeface="微软雅黑" panose="020B0503020204020204" pitchFamily="34" charset="-122"/>
                </a:rPr>
                <a:t>电力</a:t>
              </a:r>
              <a:endParaRPr lang="en-US" sz="1000" dirty="0">
                <a:solidFill>
                  <a:srgbClr val="000000"/>
                </a:solidFill>
                <a:latin typeface="微软雅黑" panose="020B0503020204020204" pitchFamily="34" charset="-122"/>
                <a:ea typeface="微软雅黑" panose="020B0503020204020204" pitchFamily="34" charset="-122"/>
              </a:endParaRPr>
            </a:p>
          </p:txBody>
        </p:sp>
        <p:sp>
          <p:nvSpPr>
            <p:cNvPr id="154" name="Rectangle 153"/>
            <p:cNvSpPr/>
            <p:nvPr/>
          </p:nvSpPr>
          <p:spPr>
            <a:xfrm>
              <a:off x="7470000" y="5940002"/>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anchor="ctr">
              <a:noAutofit/>
            </a:bodyPr>
            <a:lstStyle/>
            <a:p>
              <a:pPr algn="ctr"/>
              <a:r>
                <a:rPr lang="en-US" sz="1000" dirty="0" smtClean="0">
                  <a:solidFill>
                    <a:srgbClr val="000000"/>
                  </a:solidFill>
                  <a:latin typeface="微软雅黑" panose="020B0503020204020204" pitchFamily="34" charset="-122"/>
                  <a:ea typeface="微软雅黑" panose="020B0503020204020204" pitchFamily="34" charset="-122"/>
                </a:rPr>
                <a:t>… …</a:t>
              </a:r>
              <a:endParaRPr lang="en-US" sz="1000" dirty="0">
                <a:solidFill>
                  <a:srgbClr val="000000"/>
                </a:solidFill>
                <a:latin typeface="微软雅黑" panose="020B0503020204020204" pitchFamily="34" charset="-122"/>
                <a:ea typeface="微软雅黑" panose="020B0503020204020204" pitchFamily="34" charset="-122"/>
              </a:endParaRPr>
            </a:p>
          </p:txBody>
        </p:sp>
        <p:sp>
          <p:nvSpPr>
            <p:cNvPr id="156" name="Rectangle 155"/>
            <p:cNvSpPr/>
            <p:nvPr/>
          </p:nvSpPr>
          <p:spPr>
            <a:xfrm>
              <a:off x="3150000" y="5940002"/>
              <a:ext cx="1080000" cy="360000"/>
            </a:xfrm>
            <a:prstGeom prst="rect">
              <a:avLst/>
            </a:prstGeom>
            <a:noFill/>
            <a:ln w="0">
              <a:solidFill>
                <a:schemeClr val="bg1">
                  <a:lumMod val="50000"/>
                </a:schemeClr>
              </a:solidFill>
              <a:miter lim="800000"/>
            </a:ln>
            <a:extLst>
              <a:ext uri="{909E8E84-426E-40DD-AFC4-6F175D3DCCD1}">
                <a14:hiddenFill xmlns:a14="http://schemas.microsoft.com/office/drawing/2010/main">
                  <a:solidFill>
                    <a:srgbClr val="FFFFFF"/>
                  </a:solidFill>
                </a14:hiddenFill>
              </a:ext>
            </a:extLst>
          </p:spPr>
          <p:txBody>
            <a:bodyPr anchor="ctr">
              <a:noAutofit/>
            </a:bodyPr>
            <a:lstStyle/>
            <a:p>
              <a:pPr algn="ctr"/>
              <a:r>
                <a:rPr lang="zh-CN" altLang="en-US" sz="1000" dirty="0" smtClean="0">
                  <a:solidFill>
                    <a:srgbClr val="000000"/>
                  </a:solidFill>
                  <a:latin typeface="微软雅黑" panose="020B0503020204020204" pitchFamily="34" charset="-122"/>
                  <a:ea typeface="微软雅黑" panose="020B0503020204020204" pitchFamily="34" charset="-122"/>
                </a:rPr>
                <a:t>钢铁</a:t>
              </a:r>
              <a:endParaRPr lang="en-US" sz="1000" dirty="0">
                <a:solidFill>
                  <a:srgbClr val="000000"/>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标题 6"/>
          <p:cNvSpPr>
            <a:spLocks noGrp="1" noChangeArrowheads="1"/>
          </p:cNvSpPr>
          <p:nvPr>
            <p:ph type="title"/>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r>
              <a:rPr lang="en-US" altLang="zh-CN" dirty="0" smtClean="0"/>
              <a:t>2. ITSS v3.0 </a:t>
            </a:r>
            <a:r>
              <a:rPr lang="zh-CN" altLang="en-US" dirty="0" smtClean="0"/>
              <a:t>运维服务领域标准</a:t>
            </a:r>
            <a:endParaRPr lang="zh-CN" dirty="0"/>
          </a:p>
        </p:txBody>
      </p:sp>
      <p:sp>
        <p:nvSpPr>
          <p:cNvPr id="25604" name="矩形 11"/>
          <p:cNvSpPr>
            <a:spLocks noChangeArrowheads="1"/>
          </p:cNvSpPr>
          <p:nvPr/>
        </p:nvSpPr>
        <p:spPr bwMode="auto">
          <a:xfrm>
            <a:off x="630000" y="2160000"/>
            <a:ext cx="5040000" cy="3060000"/>
          </a:xfrm>
          <a:prstGeom prst="rect">
            <a:avLst/>
          </a:prstGeom>
          <a:solidFill>
            <a:schemeClr val="bg1">
              <a:lumMod val="85000"/>
            </a:schemeClr>
          </a:solidFill>
          <a:ln w="9525" cap="flat" cmpd="sng">
            <a:solidFill>
              <a:schemeClr val="bg1">
                <a:lumMod val="85000"/>
              </a:schemeClr>
            </a:solidFill>
            <a:miter lim="800000"/>
          </a:ln>
        </p:spPr>
        <p:txBody>
          <a:bodyPr lIns="36000" rIns="36000" anchor="t"/>
          <a:lstStyle/>
          <a:p>
            <a:pPr algn="ctr"/>
            <a:r>
              <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服</a:t>
            </a:r>
            <a:r>
              <a:rPr lang="zh-CN" altLang="en-US" sz="1000" b="1" kern="2400" dirty="0" smtClean="0">
                <a:solidFill>
                  <a:srgbClr val="000000"/>
                </a:solidFill>
                <a:latin typeface="微软雅黑" panose="020B0503020204020204" pitchFamily="34" charset="-122"/>
                <a:ea typeface="微软雅黑" panose="020B0503020204020204" pitchFamily="34" charset="-122"/>
                <a:sym typeface="宋体" panose="02010600030101010101" pitchFamily="2" charset="-122"/>
              </a:rPr>
              <a:t>务领域</a:t>
            </a:r>
            <a:endParaRPr 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5607" name="矩形 14"/>
          <p:cNvSpPr>
            <a:spLocks noChangeArrowheads="1"/>
          </p:cNvSpPr>
          <p:nvPr/>
        </p:nvSpPr>
        <p:spPr bwMode="auto">
          <a:xfrm>
            <a:off x="630000" y="990000"/>
            <a:ext cx="8640000" cy="720000"/>
          </a:xfrm>
          <a:prstGeom prst="rect">
            <a:avLst/>
          </a:prstGeom>
          <a:solidFill>
            <a:schemeClr val="bg1">
              <a:lumMod val="85000"/>
            </a:schemeClr>
          </a:solidFill>
          <a:ln w="9525" cap="flat" cmpd="sng">
            <a:solidFill>
              <a:schemeClr val="bg1">
                <a:lumMod val="85000"/>
              </a:schemeClr>
            </a:solidFill>
            <a:miter lim="800000"/>
          </a:ln>
        </p:spPr>
        <p:txBody>
          <a:bodyPr anchor="ctr"/>
          <a:lstStyle/>
          <a:p>
            <a:r>
              <a:rPr lang="zh-CN" altLang="en-US" sz="1000" b="1" kern="2400" dirty="0" smtClean="0">
                <a:solidFill>
                  <a:srgbClr val="000000"/>
                </a:solidFill>
                <a:latin typeface="微软雅黑" panose="020B0503020204020204" pitchFamily="34" charset="-122"/>
                <a:ea typeface="微软雅黑" panose="020B0503020204020204" pitchFamily="34" charset="-122"/>
                <a:sym typeface="宋体" panose="02010600030101010101" pitchFamily="2" charset="-122"/>
              </a:rPr>
              <a:t>服务能力</a:t>
            </a:r>
            <a:endPar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 name="Rectangle 1"/>
          <p:cNvSpPr/>
          <p:nvPr/>
        </p:nvSpPr>
        <p:spPr>
          <a:xfrm>
            <a:off x="1800000" y="1080000"/>
            <a:ext cx="7200000" cy="540000"/>
          </a:xfrm>
          <a:prstGeom prst="rect">
            <a:avLst/>
          </a:prstGeom>
          <a:solidFill>
            <a:schemeClr val="bg1"/>
          </a:solidFill>
          <a:ln w="0">
            <a:solidFill>
              <a:schemeClr val="tx1">
                <a:lumMod val="50000"/>
                <a:lumOff val="50000"/>
              </a:schemeClr>
            </a:solidFill>
            <a:miter lim="800000"/>
          </a:ln>
        </p:spPr>
        <p:txBody>
          <a:bodyPr anchor="ctr">
            <a:noAutofit/>
          </a:bodyPr>
          <a:lstStyle/>
          <a:p>
            <a:pPr algn="ctr"/>
            <a:r>
              <a:rPr lang="zh-CN" altLang="en-US" sz="1000" dirty="0" smtClean="0">
                <a:solidFill>
                  <a:srgbClr val="000000"/>
                </a:solidFill>
                <a:latin typeface="微软雅黑" panose="020B0503020204020204" pitchFamily="34" charset="-122"/>
                <a:ea typeface="微软雅黑" panose="020B0503020204020204" pitchFamily="34" charset="-122"/>
              </a:rPr>
              <a:t>信息技术服务 运维维护 第</a:t>
            </a:r>
            <a:r>
              <a:rPr lang="en-US" altLang="zh-CN" sz="1000" dirty="0" smtClean="0">
                <a:solidFill>
                  <a:srgbClr val="000000"/>
                </a:solidFill>
                <a:latin typeface="微软雅黑" panose="020B0503020204020204" pitchFamily="34" charset="-122"/>
                <a:ea typeface="微软雅黑" panose="020B0503020204020204" pitchFamily="34" charset="-122"/>
              </a:rPr>
              <a:t>1</a:t>
            </a:r>
            <a:r>
              <a:rPr lang="zh-CN" altLang="en-US" sz="1000" dirty="0" smtClean="0">
                <a:solidFill>
                  <a:srgbClr val="000000"/>
                </a:solidFill>
                <a:latin typeface="微软雅黑" panose="020B0503020204020204" pitchFamily="34" charset="-122"/>
                <a:ea typeface="微软雅黑" panose="020B0503020204020204" pitchFamily="34" charset="-122"/>
              </a:rPr>
              <a:t>部分：通用要求</a:t>
            </a:r>
            <a:endParaRPr lang="en-US" sz="1000" dirty="0">
              <a:solidFill>
                <a:srgbClr val="000000"/>
              </a:solidFill>
              <a:latin typeface="微软雅黑" panose="020B0503020204020204" pitchFamily="34" charset="-122"/>
              <a:ea typeface="微软雅黑" panose="020B0503020204020204" pitchFamily="34" charset="-122"/>
            </a:endParaRPr>
          </a:p>
        </p:txBody>
      </p:sp>
      <p:sp>
        <p:nvSpPr>
          <p:cNvPr id="56" name="Rectangle 55"/>
          <p:cNvSpPr/>
          <p:nvPr/>
        </p:nvSpPr>
        <p:spPr>
          <a:xfrm>
            <a:off x="900000" y="2520000"/>
            <a:ext cx="900000" cy="2520000"/>
          </a:xfrm>
          <a:prstGeom prst="rect">
            <a:avLst/>
          </a:prstGeom>
          <a:solidFill>
            <a:schemeClr val="bg1"/>
          </a:solidFill>
          <a:ln w="0">
            <a:solidFill>
              <a:schemeClr val="bg1">
                <a:lumMod val="50000"/>
              </a:schemeClr>
            </a:solidFill>
            <a:miter lim="800000"/>
          </a:ln>
        </p:spPr>
        <p:txBody>
          <a:bodyPr vert="eaVert" lIns="36000" tIns="144000" rIns="36000" bIns="36000" anchor="ctr">
            <a:noAutofit/>
          </a:bodyPr>
          <a:lstStyle/>
          <a:p>
            <a:pPr>
              <a:lnSpc>
                <a:spcPts val="2000"/>
              </a:lnSpc>
            </a:pPr>
            <a:r>
              <a:rPr lang="zh-CN" altLang="en-US" sz="900" dirty="0" smtClean="0">
                <a:solidFill>
                  <a:srgbClr val="000000"/>
                </a:solidFill>
                <a:latin typeface="微软雅黑" panose="020B0503020204020204" pitchFamily="34" charset="-122"/>
                <a:ea typeface="微软雅黑" panose="020B0503020204020204" pitchFamily="34" charset="-122"/>
              </a:rPr>
              <a:t>信息技术服务 运行维护 第</a:t>
            </a:r>
            <a:r>
              <a:rPr lang="en-US" altLang="zh-CN" sz="900" dirty="0">
                <a:solidFill>
                  <a:srgbClr val="000000"/>
                </a:solidFill>
                <a:latin typeface="微软雅黑" panose="020B0503020204020204" pitchFamily="34" charset="-122"/>
                <a:ea typeface="微软雅黑" panose="020B0503020204020204" pitchFamily="34" charset="-122"/>
              </a:rPr>
              <a:t>4</a:t>
            </a:r>
            <a:r>
              <a:rPr lang="zh-CN" altLang="en-US" sz="900" dirty="0">
                <a:solidFill>
                  <a:srgbClr val="000000"/>
                </a:solidFill>
                <a:latin typeface="微软雅黑" panose="020B0503020204020204" pitchFamily="34" charset="-122"/>
                <a:ea typeface="微软雅黑" panose="020B0503020204020204" pitchFamily="34" charset="-122"/>
              </a:rPr>
              <a:t>部分</a:t>
            </a:r>
            <a:r>
              <a:rPr lang="zh-CN" altLang="en-US" sz="900" dirty="0" smtClean="0">
                <a:solidFill>
                  <a:srgbClr val="000000"/>
                </a:solidFill>
                <a:latin typeface="微软雅黑" panose="020B0503020204020204" pitchFamily="34" charset="-122"/>
                <a:ea typeface="微软雅黑" panose="020B0503020204020204" pitchFamily="34" charset="-122"/>
              </a:rPr>
              <a:t>：</a:t>
            </a:r>
            <a:br>
              <a:rPr lang="en-US" altLang="zh-CN" sz="900" dirty="0" smtClean="0">
                <a:solidFill>
                  <a:srgbClr val="000000"/>
                </a:solidFill>
                <a:latin typeface="微软雅黑" panose="020B0503020204020204" pitchFamily="34" charset="-122"/>
                <a:ea typeface="微软雅黑" panose="020B0503020204020204" pitchFamily="34" charset="-122"/>
              </a:rPr>
            </a:br>
            <a:r>
              <a:rPr lang="zh-CN" altLang="en-US" sz="900" dirty="0" smtClean="0">
                <a:solidFill>
                  <a:srgbClr val="000000"/>
                </a:solidFill>
                <a:latin typeface="微软雅黑" panose="020B0503020204020204" pitchFamily="34" charset="-122"/>
                <a:ea typeface="微软雅黑" panose="020B0503020204020204" pitchFamily="34" charset="-122"/>
              </a:rPr>
              <a:t>数据中心服务规范 </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141" name="矩形 11"/>
          <p:cNvSpPr>
            <a:spLocks noChangeArrowheads="1"/>
          </p:cNvSpPr>
          <p:nvPr/>
        </p:nvSpPr>
        <p:spPr bwMode="auto">
          <a:xfrm>
            <a:off x="6750000" y="2160000"/>
            <a:ext cx="2520000" cy="3060000"/>
          </a:xfrm>
          <a:prstGeom prst="rect">
            <a:avLst/>
          </a:prstGeom>
          <a:solidFill>
            <a:schemeClr val="bg1">
              <a:lumMod val="85000"/>
            </a:schemeClr>
          </a:solidFill>
          <a:ln w="9525" cap="flat" cmpd="sng">
            <a:solidFill>
              <a:schemeClr val="bg1">
                <a:lumMod val="85000"/>
              </a:schemeClr>
            </a:solidFill>
            <a:miter lim="800000"/>
          </a:ln>
        </p:spPr>
        <p:txBody>
          <a:bodyPr lIns="36000" rIns="36000" anchor="t"/>
          <a:lstStyle/>
          <a:p>
            <a:pPr algn="ctr"/>
            <a:r>
              <a:rPr lang="zh-CN" altLang="en-US" sz="1000" b="1" kern="2400" dirty="0" smtClean="0">
                <a:solidFill>
                  <a:srgbClr val="000000"/>
                </a:solidFill>
                <a:latin typeface="微软雅黑" panose="020B0503020204020204" pitchFamily="34" charset="-122"/>
                <a:ea typeface="微软雅黑" panose="020B0503020204020204" pitchFamily="34" charset="-122"/>
                <a:sym typeface="宋体" panose="02010600030101010101" pitchFamily="2" charset="-122"/>
              </a:rPr>
              <a:t>外包标</a:t>
            </a:r>
            <a:r>
              <a:rPr lang="zh-CN" alt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准</a:t>
            </a:r>
            <a:endParaRPr 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2" name="Rectangle 141"/>
          <p:cNvSpPr/>
          <p:nvPr/>
        </p:nvSpPr>
        <p:spPr>
          <a:xfrm>
            <a:off x="6930000" y="2700002"/>
            <a:ext cx="2160000" cy="720000"/>
          </a:xfrm>
          <a:prstGeom prst="rect">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信息技术服务 运行维护 第</a:t>
            </a:r>
            <a:r>
              <a:rPr lang="en-US" altLang="zh-CN" sz="900" dirty="0" smtClean="0">
                <a:solidFill>
                  <a:srgbClr val="000000"/>
                </a:solidFill>
                <a:latin typeface="微软雅黑" panose="020B0503020204020204" pitchFamily="34" charset="-122"/>
                <a:ea typeface="微软雅黑" panose="020B0503020204020204" pitchFamily="34" charset="-122"/>
              </a:rPr>
              <a:t>2</a:t>
            </a:r>
            <a:r>
              <a:rPr lang="zh-CN" altLang="en-US" sz="900" dirty="0" smtClean="0">
                <a:solidFill>
                  <a:srgbClr val="000000"/>
                </a:solidFill>
                <a:latin typeface="微软雅黑" panose="020B0503020204020204" pitchFamily="34" charset="-122"/>
                <a:ea typeface="微软雅黑" panose="020B0503020204020204" pitchFamily="34" charset="-122"/>
              </a:rPr>
              <a:t>部分：</a:t>
            </a:r>
            <a:endParaRPr lang="en-US" altLang="zh-CN" sz="900" dirty="0" smtClean="0">
              <a:solidFill>
                <a:srgbClr val="000000"/>
              </a:solidFill>
              <a:latin typeface="微软雅黑" panose="020B0503020204020204" pitchFamily="34" charset="-122"/>
              <a:ea typeface="微软雅黑" panose="020B0503020204020204" pitchFamily="34" charset="-122"/>
            </a:endParaRPr>
          </a:p>
          <a:p>
            <a:pPr algn="ctr"/>
            <a:r>
              <a:rPr lang="zh-CN" altLang="en-US" sz="900" dirty="0" smtClean="0">
                <a:solidFill>
                  <a:srgbClr val="000000"/>
                </a:solidFill>
                <a:latin typeface="微软雅黑" panose="020B0503020204020204" pitchFamily="34" charset="-122"/>
                <a:ea typeface="微软雅黑" panose="020B0503020204020204" pitchFamily="34" charset="-122"/>
              </a:rPr>
              <a:t>交付规范</a:t>
            </a:r>
            <a:endParaRPr lang="en-US" altLang="zh-CN" sz="900" dirty="0" smtClean="0">
              <a:solidFill>
                <a:srgbClr val="000000"/>
              </a:solidFill>
              <a:latin typeface="微软雅黑" panose="020B0503020204020204" pitchFamily="34" charset="-122"/>
              <a:ea typeface="微软雅黑" panose="020B0503020204020204" pitchFamily="34" charset="-122"/>
            </a:endParaRPr>
          </a:p>
        </p:txBody>
      </p:sp>
      <p:sp>
        <p:nvSpPr>
          <p:cNvPr id="150" name="矩形 13"/>
          <p:cNvSpPr>
            <a:spLocks noChangeArrowheads="1"/>
          </p:cNvSpPr>
          <p:nvPr/>
        </p:nvSpPr>
        <p:spPr bwMode="auto">
          <a:xfrm>
            <a:off x="630000" y="5670000"/>
            <a:ext cx="8640000" cy="720000"/>
          </a:xfrm>
          <a:prstGeom prst="rect">
            <a:avLst/>
          </a:prstGeom>
          <a:solidFill>
            <a:schemeClr val="bg1">
              <a:lumMod val="85000"/>
            </a:schemeClr>
          </a:solidFill>
          <a:ln w="9525" cap="flat" cmpd="sng">
            <a:solidFill>
              <a:schemeClr val="bg1">
                <a:lumMod val="85000"/>
              </a:schemeClr>
            </a:solidFill>
            <a:miter lim="800000"/>
          </a:ln>
        </p:spPr>
        <p:txBody>
          <a:bodyPr anchor="ctr"/>
          <a:lstStyle/>
          <a:p>
            <a:r>
              <a:rPr lang="zh-CN" altLang="en-US" sz="1000" b="1" kern="2400" dirty="0" smtClean="0">
                <a:solidFill>
                  <a:srgbClr val="000000"/>
                </a:solidFill>
                <a:latin typeface="微软雅黑" panose="020B0503020204020204" pitchFamily="34" charset="-122"/>
                <a:ea typeface="微软雅黑" panose="020B0503020204020204" pitchFamily="34" charset="-122"/>
              </a:rPr>
              <a:t>服务安全</a:t>
            </a:r>
            <a:endParaRPr lang="zh-CN" sz="1000" b="1" kern="2400" dirty="0">
              <a:solidFill>
                <a:srgbClr val="000000"/>
              </a:solidFill>
              <a:latin typeface="微软雅黑" panose="020B0503020204020204" pitchFamily="34" charset="-122"/>
              <a:ea typeface="微软雅黑" panose="020B0503020204020204" pitchFamily="34" charset="-122"/>
            </a:endParaRPr>
          </a:p>
        </p:txBody>
      </p:sp>
      <p:sp>
        <p:nvSpPr>
          <p:cNvPr id="74" name="Rectangle 73"/>
          <p:cNvSpPr/>
          <p:nvPr/>
        </p:nvSpPr>
        <p:spPr>
          <a:xfrm>
            <a:off x="2160000" y="2520000"/>
            <a:ext cx="900000" cy="2520000"/>
          </a:xfrm>
          <a:prstGeom prst="rect">
            <a:avLst/>
          </a:prstGeom>
          <a:solidFill>
            <a:schemeClr val="bg1"/>
          </a:solidFill>
          <a:ln w="0">
            <a:solidFill>
              <a:schemeClr val="bg1">
                <a:lumMod val="50000"/>
              </a:schemeClr>
            </a:solidFill>
            <a:miter lim="800000"/>
          </a:ln>
        </p:spPr>
        <p:txBody>
          <a:bodyPr vert="eaVert" lIns="36000" tIns="144000" rIns="36000" bIns="36000" anchor="ctr">
            <a:noAutofit/>
          </a:bodyPr>
          <a:lstStyle/>
          <a:p>
            <a:pPr>
              <a:lnSpc>
                <a:spcPts val="2000"/>
              </a:lnSpc>
            </a:pPr>
            <a:r>
              <a:rPr lang="zh-CN" altLang="en-US" sz="900" dirty="0">
                <a:solidFill>
                  <a:srgbClr val="000000"/>
                </a:solidFill>
                <a:latin typeface="微软雅黑" panose="020B0503020204020204" pitchFamily="34" charset="-122"/>
                <a:ea typeface="微软雅黑" panose="020B0503020204020204" pitchFamily="34" charset="-122"/>
              </a:rPr>
              <a:t>信息技术服务 运行维护 第</a:t>
            </a:r>
            <a:r>
              <a:rPr lang="en-US" altLang="zh-CN" sz="900" dirty="0">
                <a:solidFill>
                  <a:srgbClr val="000000"/>
                </a:solidFill>
                <a:latin typeface="微软雅黑" panose="020B0503020204020204" pitchFamily="34" charset="-122"/>
                <a:ea typeface="微软雅黑" panose="020B0503020204020204" pitchFamily="34" charset="-122"/>
              </a:rPr>
              <a:t>5</a:t>
            </a:r>
            <a:r>
              <a:rPr lang="zh-CN" altLang="en-US" sz="900" dirty="0">
                <a:solidFill>
                  <a:srgbClr val="000000"/>
                </a:solidFill>
                <a:latin typeface="微软雅黑" panose="020B0503020204020204" pitchFamily="34" charset="-122"/>
                <a:ea typeface="微软雅黑" panose="020B0503020204020204" pitchFamily="34" charset="-122"/>
              </a:rPr>
              <a:t>部分：</a:t>
            </a:r>
            <a:br>
              <a:rPr lang="en-US" altLang="zh-CN" sz="900" dirty="0">
                <a:solidFill>
                  <a:srgbClr val="000000"/>
                </a:solidFill>
                <a:latin typeface="微软雅黑" panose="020B0503020204020204" pitchFamily="34" charset="-122"/>
                <a:ea typeface="微软雅黑" panose="020B0503020204020204" pitchFamily="34" charset="-122"/>
              </a:rPr>
            </a:br>
            <a:r>
              <a:rPr lang="zh-CN" altLang="en-US" sz="900" dirty="0">
                <a:solidFill>
                  <a:srgbClr val="000000"/>
                </a:solidFill>
                <a:latin typeface="微软雅黑" panose="020B0503020204020204" pitchFamily="34" charset="-122"/>
                <a:ea typeface="微软雅黑" panose="020B0503020204020204" pitchFamily="34" charset="-122"/>
              </a:rPr>
              <a:t>桌面及外围设备服务</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75" name="Rectangle 74"/>
          <p:cNvSpPr/>
          <p:nvPr/>
        </p:nvSpPr>
        <p:spPr>
          <a:xfrm>
            <a:off x="3420000" y="2520000"/>
            <a:ext cx="900000" cy="2520000"/>
          </a:xfrm>
          <a:prstGeom prst="rect">
            <a:avLst/>
          </a:prstGeom>
          <a:solidFill>
            <a:schemeClr val="bg1"/>
          </a:solidFill>
          <a:ln w="0">
            <a:solidFill>
              <a:schemeClr val="bg1">
                <a:lumMod val="50000"/>
              </a:schemeClr>
            </a:solidFill>
            <a:miter lim="800000"/>
          </a:ln>
        </p:spPr>
        <p:txBody>
          <a:bodyPr vert="eaVert" lIns="36000" tIns="144000" rIns="36000" bIns="36000" anchor="ctr">
            <a:noAutofit/>
          </a:bodyPr>
          <a:lstStyle/>
          <a:p>
            <a:pPr>
              <a:lnSpc>
                <a:spcPts val="2000"/>
              </a:lnSpc>
            </a:pPr>
            <a:r>
              <a:rPr lang="zh-CN" altLang="en-US" sz="900" dirty="0">
                <a:solidFill>
                  <a:srgbClr val="000000"/>
                </a:solidFill>
                <a:latin typeface="微软雅黑" panose="020B0503020204020204" pitchFamily="34" charset="-122"/>
                <a:ea typeface="微软雅黑" panose="020B0503020204020204" pitchFamily="34" charset="-122"/>
              </a:rPr>
              <a:t>信息技术服务 运行维护 第</a:t>
            </a:r>
            <a:r>
              <a:rPr lang="en-US" altLang="zh-CN" sz="900" dirty="0">
                <a:solidFill>
                  <a:srgbClr val="000000"/>
                </a:solidFill>
                <a:latin typeface="微软雅黑" panose="020B0503020204020204" pitchFamily="34" charset="-122"/>
                <a:ea typeface="微软雅黑" panose="020B0503020204020204" pitchFamily="34" charset="-122"/>
              </a:rPr>
              <a:t>6</a:t>
            </a:r>
            <a:r>
              <a:rPr lang="zh-CN" altLang="en-US" sz="900" dirty="0">
                <a:solidFill>
                  <a:srgbClr val="000000"/>
                </a:solidFill>
                <a:latin typeface="微软雅黑" panose="020B0503020204020204" pitchFamily="34" charset="-122"/>
                <a:ea typeface="微软雅黑" panose="020B0503020204020204" pitchFamily="34" charset="-122"/>
              </a:rPr>
              <a:t>部分：</a:t>
            </a:r>
            <a:br>
              <a:rPr lang="en-US" altLang="zh-CN" sz="900" dirty="0">
                <a:solidFill>
                  <a:srgbClr val="000000"/>
                </a:solidFill>
                <a:latin typeface="微软雅黑" panose="020B0503020204020204" pitchFamily="34" charset="-122"/>
                <a:ea typeface="微软雅黑" panose="020B0503020204020204" pitchFamily="34" charset="-122"/>
              </a:rPr>
            </a:br>
            <a:r>
              <a:rPr lang="zh-CN" altLang="en-US" sz="900" dirty="0">
                <a:solidFill>
                  <a:srgbClr val="000000"/>
                </a:solidFill>
                <a:latin typeface="微软雅黑" panose="020B0503020204020204" pitchFamily="34" charset="-122"/>
                <a:ea typeface="微软雅黑" panose="020B0503020204020204" pitchFamily="34" charset="-122"/>
              </a:rPr>
              <a:t>应用系统服务规范 </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76" name="Rectangle 75"/>
          <p:cNvSpPr/>
          <p:nvPr/>
        </p:nvSpPr>
        <p:spPr>
          <a:xfrm>
            <a:off x="4590000" y="2520000"/>
            <a:ext cx="900000" cy="2700000"/>
          </a:xfrm>
          <a:prstGeom prst="rect">
            <a:avLst/>
          </a:prstGeom>
          <a:noFill/>
          <a:ln w="0">
            <a:noFill/>
            <a:miter lim="800000"/>
          </a:ln>
        </p:spPr>
        <p:txBody>
          <a:bodyPr vert="horz" lIns="36000" tIns="36000" rIns="36000" bIns="36000" anchor="ctr">
            <a:noAutofit/>
          </a:bodyPr>
          <a:lstStyle/>
          <a:p>
            <a:r>
              <a:rPr lang="en-US" sz="900" dirty="0" smtClean="0">
                <a:solidFill>
                  <a:srgbClr val="000000"/>
                </a:solidFill>
                <a:latin typeface="微软雅黑" panose="020B0503020204020204" pitchFamily="34" charset="-122"/>
                <a:ea typeface="微软雅黑" panose="020B0503020204020204" pitchFamily="34" charset="-122"/>
              </a:rPr>
              <a:t>……</a:t>
            </a:r>
            <a:endParaRPr lang="en-US" sz="900" dirty="0">
              <a:solidFill>
                <a:srgbClr val="000000"/>
              </a:solidFill>
              <a:latin typeface="微软雅黑" panose="020B0503020204020204" pitchFamily="34" charset="-122"/>
              <a:ea typeface="微软雅黑" panose="020B0503020204020204" pitchFamily="34" charset="-122"/>
            </a:endParaRPr>
          </a:p>
        </p:txBody>
      </p:sp>
      <p:sp>
        <p:nvSpPr>
          <p:cNvPr id="80" name="Rectangle 79"/>
          <p:cNvSpPr/>
          <p:nvPr/>
        </p:nvSpPr>
        <p:spPr>
          <a:xfrm>
            <a:off x="1800000" y="5760002"/>
            <a:ext cx="7200000" cy="540000"/>
          </a:xfrm>
          <a:prstGeom prst="rect">
            <a:avLst/>
          </a:prstGeom>
          <a:solidFill>
            <a:schemeClr val="bg1"/>
          </a:solidFill>
          <a:ln w="0">
            <a:solidFill>
              <a:schemeClr val="tx1">
                <a:lumMod val="50000"/>
                <a:lumOff val="50000"/>
              </a:schemeClr>
            </a:solidFill>
            <a:miter lim="800000"/>
          </a:ln>
        </p:spPr>
        <p:txBody>
          <a:bodyPr anchor="ctr">
            <a:noAutofit/>
          </a:bodyPr>
          <a:lstStyle/>
          <a:p>
            <a:pPr algn="ctr"/>
            <a:r>
              <a:rPr lang="zh-CN" altLang="en-US" sz="1000" dirty="0" smtClean="0">
                <a:solidFill>
                  <a:srgbClr val="000000"/>
                </a:solidFill>
                <a:latin typeface="微软雅黑" panose="020B0503020204020204" pitchFamily="34" charset="-122"/>
                <a:ea typeface="微软雅黑" panose="020B0503020204020204" pitchFamily="34" charset="-122"/>
              </a:rPr>
              <a:t>信息技术服务 运维维护 第</a:t>
            </a:r>
            <a:r>
              <a:rPr lang="en-US" altLang="zh-CN" sz="1000" dirty="0" smtClean="0">
                <a:solidFill>
                  <a:srgbClr val="000000"/>
                </a:solidFill>
                <a:latin typeface="微软雅黑" panose="020B0503020204020204" pitchFamily="34" charset="-122"/>
                <a:ea typeface="微软雅黑" panose="020B0503020204020204" pitchFamily="34" charset="-122"/>
              </a:rPr>
              <a:t>7</a:t>
            </a:r>
            <a:r>
              <a:rPr lang="zh-CN" altLang="en-US" sz="1000" dirty="0" smtClean="0">
                <a:solidFill>
                  <a:srgbClr val="000000"/>
                </a:solidFill>
                <a:latin typeface="微软雅黑" panose="020B0503020204020204" pitchFamily="34" charset="-122"/>
                <a:ea typeface="微软雅黑" panose="020B0503020204020204" pitchFamily="34" charset="-122"/>
              </a:rPr>
              <a:t>部分：安全管控规范</a:t>
            </a:r>
            <a:endParaRPr lang="en-US" sz="1000" dirty="0">
              <a:solidFill>
                <a:srgbClr val="000000"/>
              </a:solidFill>
              <a:latin typeface="微软雅黑" panose="020B0503020204020204" pitchFamily="34" charset="-122"/>
              <a:ea typeface="微软雅黑" panose="020B0503020204020204" pitchFamily="34" charset="-122"/>
            </a:endParaRPr>
          </a:p>
        </p:txBody>
      </p:sp>
      <p:sp>
        <p:nvSpPr>
          <p:cNvPr id="81" name="Rectangle 80"/>
          <p:cNvSpPr/>
          <p:nvPr/>
        </p:nvSpPr>
        <p:spPr>
          <a:xfrm>
            <a:off x="6930000" y="4140000"/>
            <a:ext cx="2160000" cy="720000"/>
          </a:xfrm>
          <a:prstGeom prst="rect">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900" dirty="0" smtClean="0">
                <a:solidFill>
                  <a:srgbClr val="000000"/>
                </a:solidFill>
                <a:latin typeface="微软雅黑" panose="020B0503020204020204" pitchFamily="34" charset="-122"/>
                <a:ea typeface="微软雅黑" panose="020B0503020204020204" pitchFamily="34" charset="-122"/>
              </a:rPr>
              <a:t>信息技术服务 运行维护 第</a:t>
            </a:r>
            <a:r>
              <a:rPr lang="en-US" altLang="zh-CN" sz="900" dirty="0" smtClean="0">
                <a:solidFill>
                  <a:srgbClr val="000000"/>
                </a:solidFill>
                <a:latin typeface="微软雅黑" panose="020B0503020204020204" pitchFamily="34" charset="-122"/>
                <a:ea typeface="微软雅黑" panose="020B0503020204020204" pitchFamily="34" charset="-122"/>
              </a:rPr>
              <a:t>2</a:t>
            </a:r>
            <a:r>
              <a:rPr lang="zh-CN" altLang="en-US" sz="900" dirty="0" smtClean="0">
                <a:solidFill>
                  <a:srgbClr val="000000"/>
                </a:solidFill>
                <a:latin typeface="微软雅黑" panose="020B0503020204020204" pitchFamily="34" charset="-122"/>
                <a:ea typeface="微软雅黑" panose="020B0503020204020204" pitchFamily="34" charset="-122"/>
              </a:rPr>
              <a:t>部分：</a:t>
            </a:r>
            <a:endParaRPr lang="en-US" altLang="zh-CN" sz="900" dirty="0" smtClean="0">
              <a:solidFill>
                <a:srgbClr val="000000"/>
              </a:solidFill>
              <a:latin typeface="微软雅黑" panose="020B0503020204020204" pitchFamily="34" charset="-122"/>
              <a:ea typeface="微软雅黑" panose="020B0503020204020204" pitchFamily="34" charset="-122"/>
            </a:endParaRPr>
          </a:p>
          <a:p>
            <a:pPr algn="ctr"/>
            <a:r>
              <a:rPr lang="zh-CN" altLang="en-US" sz="900" dirty="0" smtClean="0">
                <a:solidFill>
                  <a:srgbClr val="000000"/>
                </a:solidFill>
                <a:latin typeface="微软雅黑" panose="020B0503020204020204" pitchFamily="34" charset="-122"/>
                <a:ea typeface="微软雅黑" panose="020B0503020204020204" pitchFamily="34" charset="-122"/>
              </a:rPr>
              <a:t>交付规范</a:t>
            </a:r>
            <a:endParaRPr lang="en-US" altLang="zh-CN" sz="900" dirty="0" smtClean="0">
              <a:solidFill>
                <a:srgbClr val="000000"/>
              </a:solidFill>
              <a:latin typeface="微软雅黑" panose="020B0503020204020204" pitchFamily="34" charset="-122"/>
              <a:ea typeface="微软雅黑" panose="020B0503020204020204" pitchFamily="34" charset="-122"/>
            </a:endParaRPr>
          </a:p>
        </p:txBody>
      </p:sp>
      <p:sp>
        <p:nvSpPr>
          <p:cNvPr id="6" name="Up Arrow 5"/>
          <p:cNvSpPr/>
          <p:nvPr/>
        </p:nvSpPr>
        <p:spPr>
          <a:xfrm>
            <a:off x="1800000" y="1844999"/>
            <a:ext cx="2160000" cy="180000"/>
          </a:xfrm>
          <a:prstGeom prst="upArrow">
            <a:avLst/>
          </a:prstGeom>
          <a:solidFill>
            <a:schemeClr val="bg1"/>
          </a:solidFill>
          <a:ln w="0">
            <a:solidFill>
              <a:schemeClr val="bg1">
                <a:lumMod val="50000"/>
              </a:schemeClr>
            </a:solidFill>
            <a:miter lim="800000"/>
          </a:ln>
        </p:spPr>
        <p:txBody>
          <a:bodyPr lIns="36000" tIns="36000" rIns="36000" bIns="36000" anchor="ctr">
            <a:noAutofit/>
          </a:bodyPr>
          <a:lstStyle/>
          <a:p>
            <a:pPr algn="ctr"/>
            <a:endParaRPr lang="en-US" sz="900">
              <a:solidFill>
                <a:srgbClr val="000000"/>
              </a:solidFill>
              <a:latin typeface="微软雅黑" panose="020B0503020204020204" pitchFamily="34" charset="-122"/>
              <a:ea typeface="微软雅黑" panose="020B0503020204020204" pitchFamily="34" charset="-122"/>
            </a:endParaRPr>
          </a:p>
        </p:txBody>
      </p:sp>
      <p:sp>
        <p:nvSpPr>
          <p:cNvPr id="82" name="Up Arrow 81"/>
          <p:cNvSpPr/>
          <p:nvPr/>
        </p:nvSpPr>
        <p:spPr>
          <a:xfrm>
            <a:off x="6930000" y="1846800"/>
            <a:ext cx="2160000" cy="180000"/>
          </a:xfrm>
          <a:prstGeom prst="upArrow">
            <a:avLst/>
          </a:prstGeom>
          <a:solidFill>
            <a:schemeClr val="bg1"/>
          </a:solidFill>
          <a:ln w="0">
            <a:solidFill>
              <a:schemeClr val="bg1">
                <a:lumMod val="50000"/>
              </a:schemeClr>
            </a:solidFill>
            <a:miter lim="800000"/>
          </a:ln>
        </p:spPr>
        <p:txBody>
          <a:bodyPr lIns="36000" tIns="36000" rIns="36000" bIns="36000" anchor="ctr">
            <a:noAutofit/>
          </a:bodyPr>
          <a:lstStyle/>
          <a:p>
            <a:pPr algn="ctr"/>
            <a:endParaRPr lang="en-US" sz="900">
              <a:solidFill>
                <a:srgbClr val="000000"/>
              </a:solidFill>
              <a:latin typeface="微软雅黑" panose="020B0503020204020204" pitchFamily="34" charset="-122"/>
              <a:ea typeface="微软雅黑" panose="020B0503020204020204" pitchFamily="34" charset="-122"/>
            </a:endParaRPr>
          </a:p>
        </p:txBody>
      </p:sp>
      <p:sp>
        <p:nvSpPr>
          <p:cNvPr id="84" name="Up Arrow 83"/>
          <p:cNvSpPr/>
          <p:nvPr/>
        </p:nvSpPr>
        <p:spPr>
          <a:xfrm>
            <a:off x="1800000" y="5353974"/>
            <a:ext cx="2160000" cy="180000"/>
          </a:xfrm>
          <a:prstGeom prst="upArrow">
            <a:avLst/>
          </a:prstGeom>
          <a:solidFill>
            <a:schemeClr val="bg1"/>
          </a:solidFill>
          <a:ln w="0">
            <a:solidFill>
              <a:schemeClr val="bg1">
                <a:lumMod val="50000"/>
              </a:schemeClr>
            </a:solidFill>
            <a:miter lim="800000"/>
          </a:ln>
        </p:spPr>
        <p:txBody>
          <a:bodyPr lIns="36000" tIns="36000" rIns="36000" bIns="36000" anchor="ctr">
            <a:noAutofit/>
          </a:bodyPr>
          <a:lstStyle/>
          <a:p>
            <a:pPr algn="ctr"/>
            <a:endParaRPr lang="en-US" sz="900">
              <a:solidFill>
                <a:srgbClr val="000000"/>
              </a:solidFill>
              <a:latin typeface="微软雅黑" panose="020B0503020204020204" pitchFamily="34" charset="-122"/>
              <a:ea typeface="微软雅黑" panose="020B0503020204020204" pitchFamily="34" charset="-122"/>
            </a:endParaRPr>
          </a:p>
        </p:txBody>
      </p:sp>
      <p:sp>
        <p:nvSpPr>
          <p:cNvPr id="86" name="Up Arrow 85"/>
          <p:cNvSpPr/>
          <p:nvPr/>
        </p:nvSpPr>
        <p:spPr>
          <a:xfrm>
            <a:off x="6930000" y="5389200"/>
            <a:ext cx="2160000" cy="180000"/>
          </a:xfrm>
          <a:prstGeom prst="upArrow">
            <a:avLst/>
          </a:prstGeom>
          <a:solidFill>
            <a:schemeClr val="bg1"/>
          </a:solidFill>
          <a:ln w="0">
            <a:solidFill>
              <a:schemeClr val="bg1">
                <a:lumMod val="50000"/>
              </a:schemeClr>
            </a:solidFill>
            <a:miter lim="800000"/>
          </a:ln>
        </p:spPr>
        <p:txBody>
          <a:bodyPr lIns="36000" tIns="36000" rIns="36000" bIns="36000" anchor="ctr">
            <a:noAutofit/>
          </a:bodyPr>
          <a:lstStyle/>
          <a:p>
            <a:pPr algn="ctr"/>
            <a:endParaRPr lang="en-US" sz="900">
              <a:solidFill>
                <a:srgbClr val="000000"/>
              </a:solidFill>
              <a:latin typeface="微软雅黑" panose="020B0503020204020204" pitchFamily="34" charset="-122"/>
              <a:ea typeface="微软雅黑" panose="020B0503020204020204" pitchFamily="34" charset="-122"/>
            </a:endParaRPr>
          </a:p>
        </p:txBody>
      </p:sp>
      <p:sp>
        <p:nvSpPr>
          <p:cNvPr id="7" name="Left-Right Arrow 6"/>
          <p:cNvSpPr/>
          <p:nvPr/>
        </p:nvSpPr>
        <p:spPr>
          <a:xfrm>
            <a:off x="5850000" y="3240000"/>
            <a:ext cx="720000" cy="900000"/>
          </a:xfrm>
          <a:prstGeom prst="leftRightArrow">
            <a:avLst>
              <a:gd name="adj1" fmla="val 61492"/>
              <a:gd name="adj2" fmla="val 29926"/>
            </a:avLst>
          </a:prstGeom>
          <a:solidFill>
            <a:schemeClr val="bg1"/>
          </a:solidFill>
          <a:ln w="0">
            <a:solidFill>
              <a:schemeClr val="bg1">
                <a:lumMod val="50000"/>
              </a:schemeClr>
            </a:solidFill>
            <a:miter lim="800000"/>
          </a:ln>
        </p:spPr>
        <p:txBody>
          <a:bodyPr lIns="36000" tIns="36000" rIns="36000" bIns="36000" anchor="ctr">
            <a:noAutofit/>
          </a:bodyPr>
          <a:lstStyle/>
          <a:p>
            <a:pPr algn="ctr"/>
            <a:endParaRPr lang="en-US" sz="9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3. IT</a:t>
            </a:r>
            <a:r>
              <a:rPr lang="zh-CN" altLang="en-US" dirty="0" smtClean="0"/>
              <a:t>服务组成要素</a:t>
            </a:r>
            <a:endParaRPr lang="en-US" dirty="0"/>
          </a:p>
        </p:txBody>
      </p:sp>
      <p:sp>
        <p:nvSpPr>
          <p:cNvPr id="3" name="Content Placeholder 2"/>
          <p:cNvSpPr>
            <a:spLocks noGrp="1"/>
          </p:cNvSpPr>
          <p:nvPr>
            <p:ph idx="1"/>
          </p:nvPr>
        </p:nvSpPr>
        <p:spPr>
          <a:xfrm>
            <a:off x="128220" y="620260"/>
            <a:ext cx="9360000" cy="5040000"/>
          </a:xfrm>
        </p:spPr>
        <p:txBody>
          <a:bodyPr numCol="4"/>
          <a:lstStyle/>
          <a:p>
            <a:pPr marL="269875" indent="-269875" eaLnBrk="0" hangingPunct="0">
              <a:lnSpc>
                <a:spcPts val="3200"/>
              </a:lnSpc>
              <a:spcBef>
                <a:spcPts val="0"/>
              </a:spcBef>
              <a:spcAft>
                <a:spcPts val="0"/>
              </a:spcAft>
              <a:buSzPct val="100000"/>
              <a:buFont typeface="Wingdings" panose="05000000000000000000" pitchFamily="2" charset="2"/>
              <a:buChar char="§"/>
            </a:pPr>
            <a:r>
              <a:rPr lang="zh-CN" altLang="en-US" sz="1400" dirty="0" smtClean="0"/>
              <a:t>正</a:t>
            </a:r>
            <a:r>
              <a:rPr lang="zh-CN" altLang="en-US" sz="1400" dirty="0"/>
              <a:t>确选人</a:t>
            </a:r>
            <a:endParaRPr lang="en-US" altLang="zh-CN" sz="1400" dirty="0"/>
          </a:p>
          <a:p>
            <a:pPr marL="539750" lvl="2" indent="-269875" eaLnBrk="0" hangingPunct="0">
              <a:lnSpc>
                <a:spcPts val="3200"/>
              </a:lnSpc>
              <a:spcBef>
                <a:spcPts val="0"/>
              </a:spcBef>
              <a:spcAft>
                <a:spcPts val="0"/>
              </a:spcAft>
              <a:buSzPct val="100000"/>
              <a:buFont typeface="Wingdings" panose="05000000000000000000" pitchFamily="2" charset="2"/>
              <a:buChar char="§"/>
            </a:pPr>
            <a:r>
              <a:rPr lang="zh-CN" altLang="en-US" b="0" dirty="0" smtClean="0">
                <a:cs typeface="+mn-cs"/>
              </a:rPr>
              <a:t>知</a:t>
            </a:r>
            <a:r>
              <a:rPr lang="zh-CN" altLang="en-US" b="0" dirty="0">
                <a:cs typeface="+mn-cs"/>
              </a:rPr>
              <a:t>识</a:t>
            </a:r>
            <a:endParaRPr lang="en-US" altLang="zh-CN" b="0" dirty="0">
              <a:cs typeface="+mn-cs"/>
            </a:endParaRPr>
          </a:p>
          <a:p>
            <a:pPr marL="539750" lvl="2" indent="-269875" eaLnBrk="0" hangingPunct="0">
              <a:lnSpc>
                <a:spcPts val="3200"/>
              </a:lnSpc>
              <a:spcBef>
                <a:spcPts val="0"/>
              </a:spcBef>
              <a:spcAft>
                <a:spcPts val="0"/>
              </a:spcAft>
              <a:buSzPct val="100000"/>
              <a:buFont typeface="Wingdings" panose="05000000000000000000" pitchFamily="2" charset="2"/>
              <a:buChar char="§"/>
            </a:pPr>
            <a:r>
              <a:rPr lang="zh-CN" altLang="en-US" b="0" dirty="0" smtClean="0">
                <a:cs typeface="+mn-cs"/>
              </a:rPr>
              <a:t>技</a:t>
            </a:r>
            <a:r>
              <a:rPr lang="zh-CN" altLang="en-US" b="0" dirty="0">
                <a:cs typeface="+mn-cs"/>
              </a:rPr>
              <a:t>能</a:t>
            </a:r>
            <a:endParaRPr lang="en-US" altLang="zh-CN" b="0" dirty="0">
              <a:cs typeface="+mn-cs"/>
            </a:endParaRPr>
          </a:p>
          <a:p>
            <a:pPr marL="539750" lvl="2" indent="-269875" eaLnBrk="0" hangingPunct="0">
              <a:lnSpc>
                <a:spcPts val="3200"/>
              </a:lnSpc>
              <a:spcBef>
                <a:spcPts val="0"/>
              </a:spcBef>
              <a:spcAft>
                <a:spcPts val="0"/>
              </a:spcAft>
              <a:buSzPct val="100000"/>
              <a:buFont typeface="Wingdings" panose="05000000000000000000" pitchFamily="2" charset="2"/>
              <a:buChar char="§"/>
            </a:pPr>
            <a:r>
              <a:rPr lang="zh-CN" altLang="en-US" b="0" dirty="0" smtClean="0">
                <a:cs typeface="+mn-cs"/>
              </a:rPr>
              <a:t>经验</a:t>
            </a:r>
            <a:endParaRPr lang="en-US" altLang="zh-CN" b="0" dirty="0" smtClean="0">
              <a:cs typeface="+mn-cs"/>
            </a:endParaRPr>
          </a:p>
          <a:p>
            <a:pPr marL="269875" lvl="2" indent="-269875" eaLnBrk="0" hangingPunct="0">
              <a:lnSpc>
                <a:spcPts val="3200"/>
              </a:lnSpc>
              <a:spcBef>
                <a:spcPts val="0"/>
              </a:spcBef>
              <a:spcAft>
                <a:spcPts val="0"/>
              </a:spcAft>
              <a:buSzPct val="100000"/>
              <a:buFont typeface="Wingdings" panose="05000000000000000000" pitchFamily="2" charset="2"/>
              <a:buChar char="§"/>
            </a:pPr>
            <a:r>
              <a:rPr lang="zh-CN" altLang="en-US" dirty="0">
                <a:cs typeface="+mn-cs"/>
              </a:rPr>
              <a:t>正确做事</a:t>
            </a:r>
            <a:endParaRPr lang="zh-CN" altLang="en-US" dirty="0">
              <a:cs typeface="+mn-cs"/>
            </a:endParaRPr>
          </a:p>
          <a:p>
            <a:pPr marL="539750" lvl="2" indent="-269875" eaLnBrk="0" hangingPunct="0">
              <a:lnSpc>
                <a:spcPts val="3200"/>
              </a:lnSpc>
              <a:spcBef>
                <a:spcPts val="0"/>
              </a:spcBef>
              <a:spcAft>
                <a:spcPts val="0"/>
              </a:spcAft>
              <a:buSzPct val="100000"/>
              <a:buFont typeface="Wingdings" panose="05000000000000000000" pitchFamily="2" charset="2"/>
              <a:buChar char="§"/>
            </a:pPr>
            <a:r>
              <a:rPr lang="zh-CN" altLang="en-US" b="0" dirty="0" smtClean="0">
                <a:cs typeface="+mn-cs"/>
              </a:rPr>
              <a:t>简</a:t>
            </a:r>
            <a:r>
              <a:rPr lang="zh-CN" altLang="en-US" b="0" dirty="0">
                <a:cs typeface="+mn-cs"/>
              </a:rPr>
              <a:t>洁</a:t>
            </a:r>
            <a:endParaRPr lang="zh-CN" altLang="en-US" b="0" dirty="0">
              <a:cs typeface="+mn-cs"/>
            </a:endParaRPr>
          </a:p>
          <a:p>
            <a:pPr marL="539750" lvl="2" indent="-269875" eaLnBrk="0" hangingPunct="0">
              <a:lnSpc>
                <a:spcPts val="3200"/>
              </a:lnSpc>
              <a:spcBef>
                <a:spcPts val="0"/>
              </a:spcBef>
              <a:spcAft>
                <a:spcPts val="0"/>
              </a:spcAft>
              <a:buSzPct val="100000"/>
              <a:buFont typeface="Wingdings" panose="05000000000000000000" pitchFamily="2" charset="2"/>
              <a:buChar char="§"/>
            </a:pPr>
            <a:r>
              <a:rPr lang="zh-CN" altLang="en-US" b="0" dirty="0" smtClean="0">
                <a:cs typeface="+mn-cs"/>
              </a:rPr>
              <a:t>高</a:t>
            </a:r>
            <a:r>
              <a:rPr lang="zh-CN" altLang="en-US" b="0" dirty="0">
                <a:cs typeface="+mn-cs"/>
              </a:rPr>
              <a:t>效</a:t>
            </a:r>
            <a:endParaRPr lang="zh-CN" altLang="en-US" b="0" dirty="0">
              <a:cs typeface="+mn-cs"/>
            </a:endParaRPr>
          </a:p>
          <a:p>
            <a:pPr marL="539750" lvl="2" indent="-269875" eaLnBrk="0" hangingPunct="0">
              <a:lnSpc>
                <a:spcPts val="3200"/>
              </a:lnSpc>
              <a:spcBef>
                <a:spcPts val="0"/>
              </a:spcBef>
              <a:spcAft>
                <a:spcPts val="0"/>
              </a:spcAft>
              <a:buSzPct val="100000"/>
              <a:buFont typeface="Wingdings" panose="05000000000000000000" pitchFamily="2" charset="2"/>
              <a:buChar char="§"/>
            </a:pPr>
            <a:r>
              <a:rPr lang="zh-CN" altLang="en-US" b="0" dirty="0" smtClean="0">
                <a:cs typeface="+mn-cs"/>
              </a:rPr>
              <a:t>协调</a:t>
            </a:r>
            <a:endParaRPr lang="en-US" altLang="zh-CN" b="0" dirty="0" smtClean="0">
              <a:cs typeface="+mn-cs"/>
            </a:endParaRPr>
          </a:p>
          <a:p>
            <a:pPr marL="269875" lvl="2" indent="-269875" eaLnBrk="0" hangingPunct="0">
              <a:lnSpc>
                <a:spcPts val="3200"/>
              </a:lnSpc>
              <a:spcBef>
                <a:spcPts val="0"/>
              </a:spcBef>
              <a:spcAft>
                <a:spcPts val="0"/>
              </a:spcAft>
              <a:buSzPct val="100000"/>
              <a:buFont typeface="Wingdings" panose="05000000000000000000" pitchFamily="2" charset="2"/>
              <a:buChar char="§"/>
            </a:pPr>
            <a:r>
              <a:rPr lang="zh-CN" altLang="en-US" dirty="0">
                <a:cs typeface="+mn-cs"/>
              </a:rPr>
              <a:t>保障做事</a:t>
            </a:r>
            <a:endParaRPr lang="en-US" altLang="en-US" dirty="0">
              <a:cs typeface="+mn-cs"/>
            </a:endParaRPr>
          </a:p>
          <a:p>
            <a:pPr marL="539750" lvl="2" indent="-269875" eaLnBrk="0" hangingPunct="0">
              <a:lnSpc>
                <a:spcPts val="3200"/>
              </a:lnSpc>
              <a:spcBef>
                <a:spcPts val="0"/>
              </a:spcBef>
              <a:spcAft>
                <a:spcPts val="0"/>
              </a:spcAft>
              <a:buSzPct val="100000"/>
              <a:buFont typeface="Wingdings" panose="05000000000000000000" pitchFamily="2" charset="2"/>
              <a:buChar char="§"/>
            </a:pPr>
            <a:r>
              <a:rPr lang="zh-CN" altLang="en-US" b="0" dirty="0" smtClean="0">
                <a:cs typeface="+mn-cs"/>
              </a:rPr>
              <a:t>科</a:t>
            </a:r>
            <a:r>
              <a:rPr lang="zh-CN" altLang="en-US" b="0" dirty="0">
                <a:cs typeface="+mn-cs"/>
              </a:rPr>
              <a:t>学</a:t>
            </a:r>
            <a:endParaRPr lang="en-US" altLang="zh-CN" b="0" dirty="0">
              <a:cs typeface="+mn-cs"/>
            </a:endParaRPr>
          </a:p>
          <a:p>
            <a:pPr marL="539750" lvl="2" indent="-269875" eaLnBrk="0" hangingPunct="0">
              <a:lnSpc>
                <a:spcPts val="3200"/>
              </a:lnSpc>
              <a:spcBef>
                <a:spcPts val="0"/>
              </a:spcBef>
              <a:spcAft>
                <a:spcPts val="0"/>
              </a:spcAft>
              <a:buSzPct val="100000"/>
              <a:buFont typeface="Wingdings" panose="05000000000000000000" pitchFamily="2" charset="2"/>
              <a:buChar char="§"/>
            </a:pPr>
            <a:r>
              <a:rPr lang="zh-CN" altLang="en-US" b="0" dirty="0" smtClean="0">
                <a:cs typeface="+mn-cs"/>
              </a:rPr>
              <a:t>配</a:t>
            </a:r>
            <a:r>
              <a:rPr lang="zh-CN" altLang="en-US" b="0" dirty="0">
                <a:cs typeface="+mn-cs"/>
              </a:rPr>
              <a:t>套</a:t>
            </a:r>
            <a:endParaRPr lang="en-US" altLang="zh-CN" b="0" dirty="0">
              <a:cs typeface="+mn-cs"/>
            </a:endParaRPr>
          </a:p>
          <a:p>
            <a:pPr marL="539750" lvl="2" indent="-269875" eaLnBrk="0" hangingPunct="0">
              <a:lnSpc>
                <a:spcPts val="3200"/>
              </a:lnSpc>
              <a:spcBef>
                <a:spcPts val="0"/>
              </a:spcBef>
              <a:spcAft>
                <a:spcPts val="0"/>
              </a:spcAft>
              <a:buSzPct val="100000"/>
              <a:buFont typeface="Wingdings" panose="05000000000000000000" pitchFamily="2" charset="2"/>
              <a:buChar char="§"/>
            </a:pPr>
            <a:r>
              <a:rPr lang="zh-CN" altLang="en-US" b="0" dirty="0" smtClean="0">
                <a:cs typeface="+mn-cs"/>
              </a:rPr>
              <a:t>合理</a:t>
            </a:r>
            <a:endParaRPr lang="en-US" altLang="zh-CN" b="0" dirty="0" smtClean="0">
              <a:cs typeface="+mn-cs"/>
            </a:endParaRPr>
          </a:p>
          <a:p>
            <a:pPr marL="269875" lvl="2" indent="-269875" eaLnBrk="0" hangingPunct="0">
              <a:lnSpc>
                <a:spcPts val="3200"/>
              </a:lnSpc>
              <a:spcBef>
                <a:spcPts val="0"/>
              </a:spcBef>
              <a:spcAft>
                <a:spcPts val="0"/>
              </a:spcAft>
              <a:buSzPct val="100000"/>
              <a:buFont typeface="Wingdings" panose="05000000000000000000" pitchFamily="2" charset="2"/>
              <a:buChar char="§"/>
            </a:pPr>
            <a:r>
              <a:rPr lang="zh-CN" altLang="en-US" dirty="0">
                <a:cs typeface="+mn-cs"/>
              </a:rPr>
              <a:t>高效做事</a:t>
            </a:r>
            <a:endParaRPr lang="zh-CN" altLang="en-US" dirty="0">
              <a:cs typeface="+mn-cs"/>
            </a:endParaRPr>
          </a:p>
          <a:p>
            <a:pPr marL="539750" lvl="2" indent="-269875" eaLnBrk="0" hangingPunct="0">
              <a:lnSpc>
                <a:spcPts val="3200"/>
              </a:lnSpc>
              <a:spcBef>
                <a:spcPts val="0"/>
              </a:spcBef>
              <a:spcAft>
                <a:spcPts val="0"/>
              </a:spcAft>
              <a:buSzPct val="100000"/>
              <a:buFont typeface="Wingdings" panose="05000000000000000000" pitchFamily="2" charset="2"/>
              <a:buChar char="§"/>
            </a:pPr>
            <a:r>
              <a:rPr lang="zh-CN" altLang="en-US" b="0" dirty="0" smtClean="0">
                <a:cs typeface="+mn-cs"/>
              </a:rPr>
              <a:t>知</a:t>
            </a:r>
            <a:r>
              <a:rPr lang="zh-CN" altLang="en-US" b="0" dirty="0">
                <a:cs typeface="+mn-cs"/>
              </a:rPr>
              <a:t>识</a:t>
            </a:r>
            <a:r>
              <a:rPr lang="zh-CN" altLang="en-US" b="0" dirty="0" smtClean="0">
                <a:cs typeface="+mn-cs"/>
              </a:rPr>
              <a:t>技</a:t>
            </a:r>
            <a:r>
              <a:rPr lang="zh-CN" altLang="en-US" b="0" dirty="0">
                <a:cs typeface="+mn-cs"/>
              </a:rPr>
              <a:t>能</a:t>
            </a:r>
            <a:r>
              <a:rPr lang="zh-CN" altLang="en-US" b="0" dirty="0" smtClean="0">
                <a:cs typeface="+mn-cs"/>
              </a:rPr>
              <a:t>经</a:t>
            </a:r>
            <a:r>
              <a:rPr lang="zh-CN" altLang="en-US" b="0" dirty="0">
                <a:cs typeface="+mn-cs"/>
              </a:rPr>
              <a:t>验</a:t>
            </a:r>
            <a:endParaRPr lang="zh-CN" altLang="en-US" b="0" dirty="0">
              <a:cs typeface="+mn-cs"/>
            </a:endParaRPr>
          </a:p>
          <a:p>
            <a:pPr marL="539750" lvl="2" indent="-269875" eaLnBrk="0" hangingPunct="0">
              <a:lnSpc>
                <a:spcPts val="3200"/>
              </a:lnSpc>
              <a:spcBef>
                <a:spcPts val="0"/>
              </a:spcBef>
              <a:spcAft>
                <a:spcPts val="0"/>
              </a:spcAft>
              <a:buSzPct val="100000"/>
              <a:buFont typeface="Wingdings" panose="05000000000000000000" pitchFamily="2" charset="2"/>
              <a:buChar char="§"/>
            </a:pPr>
            <a:endParaRPr lang="zh-CN" altLang="en-US" b="0" dirty="0">
              <a:cs typeface="+mn-cs"/>
            </a:endParaRPr>
          </a:p>
          <a:p>
            <a:pPr marL="539750" lvl="2" indent="-269875" eaLnBrk="0" hangingPunct="0">
              <a:lnSpc>
                <a:spcPts val="3200"/>
              </a:lnSpc>
              <a:spcBef>
                <a:spcPts val="0"/>
              </a:spcBef>
              <a:spcAft>
                <a:spcPts val="0"/>
              </a:spcAft>
              <a:buSzPct val="100000"/>
              <a:buFont typeface="Wingdings" panose="05000000000000000000" pitchFamily="2" charset="2"/>
              <a:buChar char="§"/>
            </a:pPr>
            <a:endParaRPr lang="en-US" altLang="zh-CN" b="0" dirty="0" smtClean="0">
              <a:cs typeface="+mn-cs"/>
            </a:endParaRPr>
          </a:p>
          <a:p>
            <a:pPr marL="171450" indent="-171450">
              <a:buFont typeface="Arial" panose="020B0604020202020204" pitchFamily="34" charset="0"/>
              <a:buChar char="•"/>
            </a:pPr>
            <a:endParaRPr lang="en-US" sz="1100" dirty="0">
              <a:solidFill>
                <a:srgbClr val="000000"/>
              </a:solidFill>
            </a:endParaRPr>
          </a:p>
          <a:p>
            <a:pPr marL="539750" lvl="2" indent="-269875" eaLnBrk="0" hangingPunct="0">
              <a:lnSpc>
                <a:spcPts val="3200"/>
              </a:lnSpc>
              <a:spcBef>
                <a:spcPts val="0"/>
              </a:spcBef>
              <a:spcAft>
                <a:spcPts val="0"/>
              </a:spcAft>
              <a:buSzPct val="100000"/>
              <a:buFont typeface="Wingdings" panose="05000000000000000000" pitchFamily="2" charset="2"/>
              <a:buChar char="§"/>
            </a:pPr>
            <a:endParaRPr lang="zh-CN" altLang="en-US" b="0" dirty="0">
              <a:cs typeface="+mn-cs"/>
            </a:endParaRPr>
          </a:p>
          <a:p>
            <a:pPr marL="539750" lvl="2" indent="-269875" eaLnBrk="0" hangingPunct="0">
              <a:lnSpc>
                <a:spcPts val="3200"/>
              </a:lnSpc>
              <a:spcBef>
                <a:spcPts val="600"/>
              </a:spcBef>
              <a:spcAft>
                <a:spcPts val="600"/>
              </a:spcAft>
              <a:buSzPct val="100000"/>
              <a:buFont typeface="Wingdings" panose="05000000000000000000" pitchFamily="2" charset="2"/>
              <a:buChar char="§"/>
            </a:pPr>
            <a:endParaRPr lang="en-US" b="0" dirty="0" smtClean="0">
              <a:cs typeface="+mn-cs"/>
            </a:endParaRPr>
          </a:p>
          <a:p>
            <a:pPr marL="0" lvl="1" eaLnBrk="0" hangingPunct="0">
              <a:lnSpc>
                <a:spcPct val="150000"/>
              </a:lnSpc>
              <a:spcBef>
                <a:spcPts val="460"/>
              </a:spcBef>
              <a:spcAft>
                <a:spcPts val="460"/>
              </a:spcAft>
              <a:buSzPct val="100000"/>
            </a:pPr>
            <a:endParaRPr lang="en-US" sz="1400" dirty="0"/>
          </a:p>
        </p:txBody>
      </p:sp>
      <p:grpSp>
        <p:nvGrpSpPr>
          <p:cNvPr id="7" name="Group 6"/>
          <p:cNvGrpSpPr/>
          <p:nvPr/>
        </p:nvGrpSpPr>
        <p:grpSpPr>
          <a:xfrm>
            <a:off x="5040000" y="1800000"/>
            <a:ext cx="4320238" cy="4320001"/>
            <a:chOff x="2879922" y="1439999"/>
            <a:chExt cx="4320238" cy="4320001"/>
          </a:xfrm>
        </p:grpSpPr>
        <p:sp>
          <p:nvSpPr>
            <p:cNvPr id="6" name="矩形 11"/>
            <p:cNvSpPr>
              <a:spLocks noChangeArrowheads="1"/>
            </p:cNvSpPr>
            <p:nvPr/>
          </p:nvSpPr>
          <p:spPr bwMode="auto">
            <a:xfrm>
              <a:off x="2880160" y="1440000"/>
              <a:ext cx="4320000" cy="4320000"/>
            </a:xfrm>
            <a:prstGeom prst="rect">
              <a:avLst/>
            </a:prstGeom>
            <a:solidFill>
              <a:schemeClr val="bg1">
                <a:lumMod val="85000"/>
              </a:schemeClr>
            </a:solidFill>
            <a:ln w="9525" cap="flat" cmpd="sng">
              <a:noFill/>
              <a:miter lim="800000"/>
            </a:ln>
          </p:spPr>
          <p:txBody>
            <a:bodyPr lIns="180000" tIns="36000" rIns="108000" bIns="108000" anchor="t"/>
            <a:lstStyle/>
            <a:p>
              <a:endParaRPr lang="en-US" sz="100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Flowchart: Connector 3"/>
            <p:cNvSpPr/>
            <p:nvPr/>
          </p:nvSpPr>
          <p:spPr>
            <a:xfrm>
              <a:off x="3780160" y="2340000"/>
              <a:ext cx="2520000" cy="2520000"/>
            </a:xfrm>
            <a:prstGeom prst="flowChartConnector">
              <a:avLst/>
            </a:prstGeom>
            <a:solidFill>
              <a:schemeClr val="bg1"/>
            </a:solidFill>
            <a:ln w="0">
              <a:solidFill>
                <a:schemeClr val="bg1">
                  <a:lumMod val="50000"/>
                </a:schemeClr>
              </a:solidFill>
              <a:miter lim="800000"/>
            </a:ln>
          </p:spPr>
          <p:txBody>
            <a:bodyPr lIns="36000" tIns="36000" rIns="36000" bIns="36000" anchor="t">
              <a:noAutofit/>
            </a:bodyPr>
            <a:lstStyle/>
            <a:p>
              <a:pPr algn="ctr"/>
              <a:endParaRPr lang="en-US" sz="900" b="1">
                <a:solidFill>
                  <a:srgbClr val="000000"/>
                </a:solidFill>
                <a:latin typeface="微软雅黑" panose="020B0503020204020204" pitchFamily="34" charset="-122"/>
                <a:ea typeface="微软雅黑" panose="020B0503020204020204" pitchFamily="34" charset="-122"/>
              </a:endParaRPr>
            </a:p>
          </p:txBody>
        </p:sp>
        <p:cxnSp>
          <p:nvCxnSpPr>
            <p:cNvPr id="8" name="Straight Connector 7"/>
            <p:cNvCxnSpPr/>
            <p:nvPr/>
          </p:nvCxnSpPr>
          <p:spPr>
            <a:xfrm>
              <a:off x="2880000" y="3600000"/>
              <a:ext cx="4320000" cy="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040000" y="1440000"/>
              <a:ext cx="0" cy="432000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 name="Flowchart: Connector 4"/>
            <p:cNvSpPr/>
            <p:nvPr/>
          </p:nvSpPr>
          <p:spPr>
            <a:xfrm>
              <a:off x="4500160" y="3060000"/>
              <a:ext cx="1080000" cy="1080000"/>
            </a:xfrm>
            <a:prstGeom prst="flowChartConnector">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en-US" altLang="zh-CN" b="1" dirty="0" smtClean="0">
                  <a:solidFill>
                    <a:srgbClr val="000000"/>
                  </a:solidFill>
                  <a:latin typeface="微软雅黑" panose="020B0503020204020204" pitchFamily="34" charset="-122"/>
                  <a:ea typeface="微软雅黑" panose="020B0503020204020204" pitchFamily="34" charset="-122"/>
                </a:rPr>
                <a:t>ITSS</a:t>
              </a:r>
              <a:endParaRPr lang="en-US" b="1" dirty="0">
                <a:solidFill>
                  <a:srgbClr val="000000"/>
                </a:solidFill>
                <a:latin typeface="微软雅黑" panose="020B0503020204020204" pitchFamily="34" charset="-122"/>
                <a:ea typeface="微软雅黑" panose="020B0503020204020204" pitchFamily="34" charset="-122"/>
              </a:endParaRPr>
            </a:p>
          </p:txBody>
        </p:sp>
        <p:sp>
          <p:nvSpPr>
            <p:cNvPr id="13" name="Rectangle 12"/>
            <p:cNvSpPr/>
            <p:nvPr/>
          </p:nvSpPr>
          <p:spPr>
            <a:xfrm>
              <a:off x="3960160" y="2520000"/>
              <a:ext cx="1080000" cy="1080000"/>
            </a:xfrm>
            <a:prstGeom prst="rect">
              <a:avLst/>
            </a:prstGeom>
            <a:noFill/>
            <a:ln w="0">
              <a:noFill/>
              <a:miter lim="800000"/>
            </a:ln>
          </p:spPr>
          <p:txBody>
            <a:bodyPr lIns="36000" tIns="36000" rIns="36000" bIns="36000" anchor="ctr">
              <a:noAutofit/>
            </a:bodyPr>
            <a:lstStyle/>
            <a:p>
              <a:pPr algn="ctr"/>
              <a:r>
                <a:rPr lang="zh-CN" altLang="en-US" sz="1100" b="1" dirty="0" smtClean="0">
                  <a:solidFill>
                    <a:srgbClr val="000000"/>
                  </a:solidFill>
                  <a:latin typeface="微软雅黑" panose="020B0503020204020204" pitchFamily="34" charset="-122"/>
                  <a:ea typeface="微软雅黑" panose="020B0503020204020204" pitchFamily="34" charset="-122"/>
                </a:rPr>
                <a:t>人员</a:t>
              </a:r>
              <a:endParaRPr lang="en-US" sz="1100" b="1" dirty="0">
                <a:solidFill>
                  <a:srgbClr val="000000"/>
                </a:solidFill>
                <a:latin typeface="微软雅黑" panose="020B0503020204020204" pitchFamily="34" charset="-122"/>
                <a:ea typeface="微软雅黑" panose="020B0503020204020204" pitchFamily="34" charset="-122"/>
              </a:endParaRPr>
            </a:p>
          </p:txBody>
        </p:sp>
        <p:sp>
          <p:nvSpPr>
            <p:cNvPr id="14" name="Rectangle 13"/>
            <p:cNvSpPr/>
            <p:nvPr/>
          </p:nvSpPr>
          <p:spPr>
            <a:xfrm>
              <a:off x="5040000" y="2519999"/>
              <a:ext cx="1080000" cy="1080000"/>
            </a:xfrm>
            <a:prstGeom prst="rect">
              <a:avLst/>
            </a:prstGeom>
            <a:noFill/>
            <a:ln w="0">
              <a:noFill/>
              <a:miter lim="800000"/>
            </a:ln>
          </p:spPr>
          <p:txBody>
            <a:bodyPr lIns="36000" tIns="36000" rIns="36000" bIns="36000" anchor="ctr">
              <a:noAutofit/>
            </a:bodyPr>
            <a:lstStyle/>
            <a:p>
              <a:pPr algn="ctr"/>
              <a:r>
                <a:rPr lang="zh-CN" altLang="en-US" sz="1100" b="1" dirty="0" smtClean="0">
                  <a:solidFill>
                    <a:srgbClr val="000000"/>
                  </a:solidFill>
                  <a:latin typeface="微软雅黑" panose="020B0503020204020204" pitchFamily="34" charset="-122"/>
                  <a:ea typeface="微软雅黑" panose="020B0503020204020204" pitchFamily="34" charset="-122"/>
                </a:rPr>
                <a:t>过程</a:t>
              </a:r>
              <a:endParaRPr lang="en-US" sz="1100" b="1" dirty="0">
                <a:solidFill>
                  <a:srgbClr val="000000"/>
                </a:solidFill>
                <a:latin typeface="微软雅黑" panose="020B0503020204020204" pitchFamily="34" charset="-122"/>
                <a:ea typeface="微软雅黑" panose="020B0503020204020204" pitchFamily="34" charset="-122"/>
              </a:endParaRPr>
            </a:p>
          </p:txBody>
        </p:sp>
        <p:sp>
          <p:nvSpPr>
            <p:cNvPr id="15" name="Rectangle 14"/>
            <p:cNvSpPr/>
            <p:nvPr/>
          </p:nvSpPr>
          <p:spPr>
            <a:xfrm>
              <a:off x="3960159" y="3599999"/>
              <a:ext cx="1080000" cy="1080000"/>
            </a:xfrm>
            <a:prstGeom prst="rect">
              <a:avLst/>
            </a:prstGeom>
            <a:noFill/>
            <a:ln w="0">
              <a:noFill/>
              <a:miter lim="800000"/>
            </a:ln>
          </p:spPr>
          <p:txBody>
            <a:bodyPr lIns="36000" tIns="36000" rIns="36000" bIns="36000" anchor="ctr">
              <a:noAutofit/>
            </a:bodyPr>
            <a:lstStyle/>
            <a:p>
              <a:pPr algn="ctr"/>
              <a:r>
                <a:rPr lang="zh-CN" altLang="en-US" sz="1100" b="1" dirty="0" smtClean="0">
                  <a:solidFill>
                    <a:srgbClr val="000000"/>
                  </a:solidFill>
                  <a:latin typeface="微软雅黑" panose="020B0503020204020204" pitchFamily="34" charset="-122"/>
                  <a:ea typeface="微软雅黑" panose="020B0503020204020204" pitchFamily="34" charset="-122"/>
                </a:rPr>
                <a:t>资源</a:t>
              </a:r>
              <a:endParaRPr lang="en-US" sz="1100" b="1" dirty="0">
                <a:solidFill>
                  <a:srgbClr val="000000"/>
                </a:solidFill>
                <a:latin typeface="微软雅黑" panose="020B0503020204020204" pitchFamily="34" charset="-122"/>
                <a:ea typeface="微软雅黑" panose="020B0503020204020204" pitchFamily="34" charset="-122"/>
              </a:endParaRPr>
            </a:p>
          </p:txBody>
        </p:sp>
        <p:sp>
          <p:nvSpPr>
            <p:cNvPr id="17" name="Rectangle 16"/>
            <p:cNvSpPr/>
            <p:nvPr/>
          </p:nvSpPr>
          <p:spPr>
            <a:xfrm>
              <a:off x="5039841" y="3600000"/>
              <a:ext cx="1080000" cy="1080000"/>
            </a:xfrm>
            <a:prstGeom prst="rect">
              <a:avLst/>
            </a:prstGeom>
            <a:noFill/>
            <a:ln w="0">
              <a:noFill/>
              <a:miter lim="800000"/>
            </a:ln>
          </p:spPr>
          <p:txBody>
            <a:bodyPr lIns="36000" tIns="36000" rIns="36000" bIns="36000" anchor="ctr">
              <a:noAutofit/>
            </a:bodyPr>
            <a:lstStyle/>
            <a:p>
              <a:pPr algn="ctr"/>
              <a:r>
                <a:rPr lang="zh-CN" altLang="en-US" sz="1100" b="1" dirty="0" smtClean="0">
                  <a:solidFill>
                    <a:srgbClr val="000000"/>
                  </a:solidFill>
                  <a:latin typeface="微软雅黑" panose="020B0503020204020204" pitchFamily="34" charset="-122"/>
                  <a:ea typeface="微软雅黑" panose="020B0503020204020204" pitchFamily="34" charset="-122"/>
                </a:rPr>
                <a:t>技术</a:t>
              </a:r>
              <a:endParaRPr lang="en-US" sz="1100" b="1" dirty="0">
                <a:solidFill>
                  <a:srgbClr val="000000"/>
                </a:solidFill>
                <a:latin typeface="微软雅黑" panose="020B0503020204020204" pitchFamily="34" charset="-122"/>
                <a:ea typeface="微软雅黑" panose="020B0503020204020204" pitchFamily="34" charset="-122"/>
              </a:endParaRPr>
            </a:p>
          </p:txBody>
        </p:sp>
        <p:sp>
          <p:nvSpPr>
            <p:cNvPr id="18" name="Rectangle 17"/>
            <p:cNvSpPr/>
            <p:nvPr/>
          </p:nvSpPr>
          <p:spPr>
            <a:xfrm>
              <a:off x="2880160" y="1439999"/>
              <a:ext cx="2159840" cy="2160001"/>
            </a:xfrm>
            <a:prstGeom prst="rect">
              <a:avLst/>
            </a:prstGeom>
            <a:noFill/>
            <a:ln w="0">
              <a:noFill/>
              <a:miter lim="800000"/>
            </a:ln>
          </p:spPr>
          <p:txBody>
            <a:bodyPr lIns="180000" tIns="180000" rIns="180000" bIns="180000" anchor="t">
              <a:noAutofit/>
            </a:bodyPr>
            <a:lstStyle/>
            <a:p>
              <a:pPr algn="ctr"/>
              <a:r>
                <a:rPr lang="zh-CN" altLang="en-US" sz="1100" b="1" dirty="0" smtClean="0">
                  <a:solidFill>
                    <a:srgbClr val="000000"/>
                  </a:solidFill>
                  <a:latin typeface="微软雅黑" panose="020B0503020204020204" pitchFamily="34" charset="-122"/>
                  <a:ea typeface="微软雅黑" panose="020B0503020204020204" pitchFamily="34" charset="-122"/>
                </a:rPr>
                <a:t>正确选人</a:t>
              </a: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r>
                <a:rPr lang="zh-CN" altLang="en-US" sz="1100" b="1" dirty="0" smtClean="0">
                  <a:solidFill>
                    <a:srgbClr val="000000"/>
                  </a:solidFill>
                  <a:latin typeface="微软雅黑" panose="020B0503020204020204" pitchFamily="34" charset="-122"/>
                  <a:ea typeface="微软雅黑" panose="020B0503020204020204" pitchFamily="34" charset="-122"/>
                </a:rPr>
                <a:t>知识</a:t>
              </a: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sz="1100" b="1" dirty="0" smtClean="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r>
                <a:rPr lang="zh-CN" altLang="en-US" sz="1100" b="1" dirty="0" smtClean="0">
                  <a:solidFill>
                    <a:srgbClr val="000000"/>
                  </a:solidFill>
                  <a:latin typeface="微软雅黑" panose="020B0503020204020204" pitchFamily="34" charset="-122"/>
                  <a:ea typeface="微软雅黑" panose="020B0503020204020204" pitchFamily="34" charset="-122"/>
                </a:rPr>
                <a:t>技能</a:t>
              </a: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sz="1100" b="1" dirty="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r>
                <a:rPr lang="zh-CN" altLang="en-US" sz="1100" b="1" dirty="0" smtClean="0">
                  <a:solidFill>
                    <a:srgbClr val="000000"/>
                  </a:solidFill>
                  <a:latin typeface="微软雅黑" panose="020B0503020204020204" pitchFamily="34" charset="-122"/>
                  <a:ea typeface="微软雅黑" panose="020B0503020204020204" pitchFamily="34" charset="-122"/>
                </a:rPr>
                <a:t>经验</a:t>
              </a:r>
              <a:endParaRPr lang="en-US" sz="1100" b="1" dirty="0">
                <a:solidFill>
                  <a:srgbClr val="000000"/>
                </a:solidFill>
                <a:latin typeface="微软雅黑" panose="020B0503020204020204" pitchFamily="34" charset="-122"/>
                <a:ea typeface="微软雅黑" panose="020B0503020204020204" pitchFamily="34" charset="-122"/>
              </a:endParaRPr>
            </a:p>
          </p:txBody>
        </p:sp>
        <p:sp>
          <p:nvSpPr>
            <p:cNvPr id="19" name="Rectangle 18"/>
            <p:cNvSpPr/>
            <p:nvPr/>
          </p:nvSpPr>
          <p:spPr>
            <a:xfrm>
              <a:off x="5040000" y="1440000"/>
              <a:ext cx="2159840" cy="2160001"/>
            </a:xfrm>
            <a:prstGeom prst="rect">
              <a:avLst/>
            </a:prstGeom>
            <a:noFill/>
            <a:ln w="0">
              <a:noFill/>
              <a:miter lim="800000"/>
            </a:ln>
          </p:spPr>
          <p:txBody>
            <a:bodyPr lIns="180000" tIns="180000" rIns="180000" bIns="180000" anchor="t">
              <a:noAutofit/>
            </a:bodyPr>
            <a:lstStyle/>
            <a:p>
              <a:pPr algn="ctr"/>
              <a:r>
                <a:rPr lang="zh-CN" altLang="en-US" sz="1100" b="1" dirty="0" smtClean="0">
                  <a:solidFill>
                    <a:srgbClr val="000000"/>
                  </a:solidFill>
                  <a:latin typeface="微软雅黑" panose="020B0503020204020204" pitchFamily="34" charset="-122"/>
                  <a:ea typeface="微软雅黑" panose="020B0503020204020204" pitchFamily="34" charset="-122"/>
                </a:rPr>
                <a:t>正确做事</a:t>
              </a: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lgn="r">
                <a:buFont typeface="Arial" panose="020B0604020202020204" pitchFamily="34" charset="0"/>
                <a:buChar char="•"/>
              </a:pPr>
              <a:r>
                <a:rPr lang="zh-CN" altLang="en-US" sz="1100" b="1" dirty="0" smtClean="0">
                  <a:solidFill>
                    <a:srgbClr val="000000"/>
                  </a:solidFill>
                  <a:latin typeface="微软雅黑" panose="020B0503020204020204" pitchFamily="34" charset="-122"/>
                  <a:ea typeface="微软雅黑" panose="020B0503020204020204" pitchFamily="34" charset="-122"/>
                </a:rPr>
                <a:t>简洁</a:t>
              </a: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lgn="r">
                <a:buFont typeface="Arial" panose="020B0604020202020204" pitchFamily="34" charset="0"/>
                <a:buChar char="•"/>
              </a:pPr>
              <a:endParaRPr lang="en-US" sz="1100" b="1" dirty="0" smtClean="0">
                <a:solidFill>
                  <a:srgbClr val="000000"/>
                </a:solidFill>
                <a:latin typeface="微软雅黑" panose="020B0503020204020204" pitchFamily="34" charset="-122"/>
                <a:ea typeface="微软雅黑" panose="020B0503020204020204" pitchFamily="34" charset="-122"/>
              </a:endParaRPr>
            </a:p>
            <a:p>
              <a:pPr marL="171450" indent="-171450" algn="r">
                <a:buFont typeface="Arial" panose="020B0604020202020204" pitchFamily="34" charset="0"/>
                <a:buChar char="•"/>
              </a:pPr>
              <a:r>
                <a:rPr lang="zh-CN" altLang="en-US" sz="1100" b="1" dirty="0" smtClean="0">
                  <a:solidFill>
                    <a:srgbClr val="000000"/>
                  </a:solidFill>
                  <a:latin typeface="微软雅黑" panose="020B0503020204020204" pitchFamily="34" charset="-122"/>
                  <a:ea typeface="微软雅黑" panose="020B0503020204020204" pitchFamily="34" charset="-122"/>
                </a:rPr>
                <a:t>高效</a:t>
              </a: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lgn="r">
                <a:buFont typeface="Arial" panose="020B0604020202020204" pitchFamily="34" charset="0"/>
                <a:buChar char="•"/>
              </a:pPr>
              <a:endParaRPr lang="en-US" sz="1100" b="1" dirty="0">
                <a:solidFill>
                  <a:srgbClr val="000000"/>
                </a:solidFill>
                <a:latin typeface="微软雅黑" panose="020B0503020204020204" pitchFamily="34" charset="-122"/>
                <a:ea typeface="微软雅黑" panose="020B0503020204020204" pitchFamily="34" charset="-122"/>
              </a:endParaRPr>
            </a:p>
            <a:p>
              <a:pPr marL="171450" indent="-171450" algn="r">
                <a:buFont typeface="Arial" panose="020B0604020202020204" pitchFamily="34" charset="0"/>
                <a:buChar char="•"/>
              </a:pPr>
              <a:r>
                <a:rPr lang="zh-CN" altLang="en-US" sz="1100" b="1" dirty="0" smtClean="0">
                  <a:solidFill>
                    <a:srgbClr val="000000"/>
                  </a:solidFill>
                  <a:latin typeface="微软雅黑" panose="020B0503020204020204" pitchFamily="34" charset="-122"/>
                  <a:ea typeface="微软雅黑" panose="020B0503020204020204" pitchFamily="34" charset="-122"/>
                </a:rPr>
                <a:t>协调</a:t>
              </a:r>
              <a:endParaRPr lang="en-US" sz="1100" b="1" dirty="0">
                <a:solidFill>
                  <a:srgbClr val="000000"/>
                </a:solidFill>
                <a:latin typeface="微软雅黑" panose="020B0503020204020204" pitchFamily="34" charset="-122"/>
                <a:ea typeface="微软雅黑" panose="020B0503020204020204" pitchFamily="34" charset="-122"/>
              </a:endParaRPr>
            </a:p>
          </p:txBody>
        </p:sp>
        <p:sp>
          <p:nvSpPr>
            <p:cNvPr id="22" name="Rectangle 21"/>
            <p:cNvSpPr/>
            <p:nvPr/>
          </p:nvSpPr>
          <p:spPr>
            <a:xfrm>
              <a:off x="2879922" y="3599998"/>
              <a:ext cx="2159840" cy="2160001"/>
            </a:xfrm>
            <a:prstGeom prst="rect">
              <a:avLst/>
            </a:prstGeom>
            <a:noFill/>
            <a:ln w="0">
              <a:noFill/>
              <a:miter lim="800000"/>
            </a:ln>
          </p:spPr>
          <p:txBody>
            <a:bodyPr lIns="180000" tIns="180000" rIns="180000" bIns="180000" anchor="b">
              <a:noAutofit/>
            </a:bodyPr>
            <a:lstStyle/>
            <a:p>
              <a:pPr marL="171450" indent="-171450">
                <a:buFont typeface="Arial" panose="020B0604020202020204" pitchFamily="34" charset="0"/>
                <a:buChar char="•"/>
              </a:pPr>
              <a:r>
                <a:rPr lang="zh-CN" altLang="en-US" sz="1100" b="1" dirty="0" smtClean="0">
                  <a:solidFill>
                    <a:srgbClr val="000000"/>
                  </a:solidFill>
                  <a:latin typeface="微软雅黑" panose="020B0503020204020204" pitchFamily="34" charset="-122"/>
                  <a:ea typeface="微软雅黑" panose="020B0503020204020204" pitchFamily="34" charset="-122"/>
                </a:rPr>
                <a:t>科学</a:t>
              </a: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sz="1100" b="1" dirty="0" smtClean="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r>
                <a:rPr lang="zh-CN" altLang="en-US" sz="1100" b="1" dirty="0" smtClean="0">
                  <a:solidFill>
                    <a:srgbClr val="000000"/>
                  </a:solidFill>
                  <a:latin typeface="微软雅黑" panose="020B0503020204020204" pitchFamily="34" charset="-122"/>
                  <a:ea typeface="微软雅黑" panose="020B0503020204020204" pitchFamily="34" charset="-122"/>
                </a:rPr>
                <a:t>配套</a:t>
              </a: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sz="1100" b="1" dirty="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r>
                <a:rPr lang="zh-CN" altLang="en-US" sz="1100" b="1" dirty="0" smtClean="0">
                  <a:solidFill>
                    <a:srgbClr val="000000"/>
                  </a:solidFill>
                  <a:latin typeface="微软雅黑" panose="020B0503020204020204" pitchFamily="34" charset="-122"/>
                  <a:ea typeface="微软雅黑" panose="020B0503020204020204" pitchFamily="34" charset="-122"/>
                </a:rPr>
                <a:t>合理</a:t>
              </a: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sz="1100" b="1" dirty="0">
                <a:solidFill>
                  <a:srgbClr val="000000"/>
                </a:solidFill>
                <a:latin typeface="微软雅黑" panose="020B0503020204020204" pitchFamily="34" charset="-122"/>
                <a:ea typeface="微软雅黑" panose="020B0503020204020204" pitchFamily="34" charset="-122"/>
              </a:endParaRPr>
            </a:p>
            <a:p>
              <a:pPr algn="ctr"/>
              <a:r>
                <a:rPr lang="zh-CN" altLang="en-US" sz="1100" b="1" dirty="0" smtClean="0">
                  <a:solidFill>
                    <a:srgbClr val="000000"/>
                  </a:solidFill>
                  <a:latin typeface="微软雅黑" panose="020B0503020204020204" pitchFamily="34" charset="-122"/>
                  <a:ea typeface="微软雅黑" panose="020B0503020204020204" pitchFamily="34" charset="-122"/>
                </a:rPr>
                <a:t>保障做事</a:t>
              </a:r>
              <a:endParaRPr lang="en-US" sz="1100" b="1" dirty="0">
                <a:solidFill>
                  <a:srgbClr val="000000"/>
                </a:solidFill>
                <a:latin typeface="微软雅黑" panose="020B0503020204020204" pitchFamily="34" charset="-122"/>
                <a:ea typeface="微软雅黑" panose="020B0503020204020204" pitchFamily="34" charset="-122"/>
              </a:endParaRPr>
            </a:p>
          </p:txBody>
        </p:sp>
        <p:sp>
          <p:nvSpPr>
            <p:cNvPr id="23" name="Rectangle 22"/>
            <p:cNvSpPr/>
            <p:nvPr/>
          </p:nvSpPr>
          <p:spPr>
            <a:xfrm>
              <a:off x="5040000" y="3599997"/>
              <a:ext cx="2159840" cy="2160001"/>
            </a:xfrm>
            <a:prstGeom prst="rect">
              <a:avLst/>
            </a:prstGeom>
            <a:noFill/>
            <a:ln w="0">
              <a:noFill/>
              <a:miter lim="800000"/>
            </a:ln>
          </p:spPr>
          <p:txBody>
            <a:bodyPr lIns="180000" tIns="180000" rIns="180000" bIns="180000" anchor="b">
              <a:noAutofit/>
            </a:bodyPr>
            <a:lstStyle/>
            <a:p>
              <a:pPr marL="171450" indent="-171450" algn="r">
                <a:buFont typeface="Arial" panose="020B0604020202020204" pitchFamily="34" charset="0"/>
                <a:buChar char="•"/>
              </a:pPr>
              <a:r>
                <a:rPr lang="zh-CN" altLang="en-US" sz="1100" b="1" dirty="0" smtClean="0">
                  <a:solidFill>
                    <a:srgbClr val="000000"/>
                  </a:solidFill>
                  <a:latin typeface="微软雅黑" panose="020B0503020204020204" pitchFamily="34" charset="-122"/>
                  <a:ea typeface="微软雅黑" panose="020B0503020204020204" pitchFamily="34" charset="-122"/>
                </a:rPr>
                <a:t>知识</a:t>
              </a: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lgn="r">
                <a:buFont typeface="Arial" panose="020B0604020202020204" pitchFamily="34" charset="0"/>
                <a:buChar char="•"/>
              </a:pPr>
              <a:endParaRPr lang="en-US" sz="1100" b="1" dirty="0" smtClean="0">
                <a:solidFill>
                  <a:srgbClr val="000000"/>
                </a:solidFill>
                <a:latin typeface="微软雅黑" panose="020B0503020204020204" pitchFamily="34" charset="-122"/>
                <a:ea typeface="微软雅黑" panose="020B0503020204020204" pitchFamily="34" charset="-122"/>
              </a:endParaRPr>
            </a:p>
            <a:p>
              <a:pPr marL="171450" indent="-171450" algn="r">
                <a:buFont typeface="Arial" panose="020B0604020202020204" pitchFamily="34" charset="0"/>
                <a:buChar char="•"/>
              </a:pPr>
              <a:r>
                <a:rPr lang="zh-CN" altLang="en-US" sz="1100" b="1" dirty="0" smtClean="0">
                  <a:solidFill>
                    <a:srgbClr val="000000"/>
                  </a:solidFill>
                  <a:latin typeface="微软雅黑" panose="020B0503020204020204" pitchFamily="34" charset="-122"/>
                  <a:ea typeface="微软雅黑" panose="020B0503020204020204" pitchFamily="34" charset="-122"/>
                </a:rPr>
                <a:t>技能</a:t>
              </a: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lgn="r">
                <a:buFont typeface="Arial" panose="020B0604020202020204" pitchFamily="34" charset="0"/>
                <a:buChar char="•"/>
              </a:pPr>
              <a:endParaRPr lang="en-US" sz="1100" b="1" dirty="0">
                <a:solidFill>
                  <a:srgbClr val="000000"/>
                </a:solidFill>
                <a:latin typeface="微软雅黑" panose="020B0503020204020204" pitchFamily="34" charset="-122"/>
                <a:ea typeface="微软雅黑" panose="020B0503020204020204" pitchFamily="34" charset="-122"/>
              </a:endParaRPr>
            </a:p>
            <a:p>
              <a:pPr marL="171450" indent="-171450" algn="r">
                <a:buFont typeface="Arial" panose="020B0604020202020204" pitchFamily="34" charset="0"/>
                <a:buChar char="•"/>
              </a:pPr>
              <a:r>
                <a:rPr lang="zh-CN" altLang="en-US" sz="1100" b="1" dirty="0" smtClean="0">
                  <a:solidFill>
                    <a:srgbClr val="000000"/>
                  </a:solidFill>
                  <a:latin typeface="微软雅黑" panose="020B0503020204020204" pitchFamily="34" charset="-122"/>
                  <a:ea typeface="微软雅黑" panose="020B0503020204020204" pitchFamily="34" charset="-122"/>
                </a:rPr>
                <a:t>经验</a:t>
              </a:r>
              <a:endParaRPr lang="en-US" altLang="zh-CN" sz="1100" b="1" dirty="0" smtClean="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sz="1100" b="1" dirty="0">
                <a:solidFill>
                  <a:srgbClr val="000000"/>
                </a:solidFill>
                <a:latin typeface="微软雅黑" panose="020B0503020204020204" pitchFamily="34" charset="-122"/>
                <a:ea typeface="微软雅黑" panose="020B0503020204020204" pitchFamily="34" charset="-122"/>
              </a:endParaRPr>
            </a:p>
            <a:p>
              <a:pPr algn="ctr"/>
              <a:r>
                <a:rPr lang="zh-CN" altLang="en-US" sz="1100" b="1" dirty="0" smtClean="0">
                  <a:solidFill>
                    <a:srgbClr val="000000"/>
                  </a:solidFill>
                  <a:latin typeface="微软雅黑" panose="020B0503020204020204" pitchFamily="34" charset="-122"/>
                  <a:ea typeface="微软雅黑" panose="020B0503020204020204" pitchFamily="34" charset="-122"/>
                </a:rPr>
                <a:t>高效做事</a:t>
              </a:r>
              <a:endParaRPr lang="en-US" sz="1100" b="1" dirty="0">
                <a:solidFill>
                  <a:srgbClr val="000000"/>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smtClean="0"/>
              <a:t>4. </a:t>
            </a:r>
            <a:r>
              <a:rPr lang="zh-CN" altLang="en-US" dirty="0" smtClean="0"/>
              <a:t>通</a:t>
            </a:r>
            <a:r>
              <a:rPr lang="zh-CN" altLang="en-US" dirty="0"/>
              <a:t>用运行维护服务能力模型</a:t>
            </a:r>
            <a:endParaRPr lang="en-US" dirty="0"/>
          </a:p>
        </p:txBody>
      </p:sp>
      <p:sp>
        <p:nvSpPr>
          <p:cNvPr id="3" name="Content Placeholder 2"/>
          <p:cNvSpPr>
            <a:spLocks noGrp="1"/>
          </p:cNvSpPr>
          <p:nvPr>
            <p:ph idx="1"/>
          </p:nvPr>
        </p:nvSpPr>
        <p:spPr/>
        <p:txBody>
          <a:bodyPr/>
          <a:lstStyle/>
          <a:p>
            <a:pPr marL="0" lvl="1" eaLnBrk="0" hangingPunct="0">
              <a:lnSpc>
                <a:spcPts val="3000"/>
              </a:lnSpc>
              <a:buSzPct val="100000"/>
            </a:pPr>
            <a:r>
              <a:rPr lang="zh-CN" altLang="en-US" sz="1400" dirty="0" smtClean="0"/>
              <a:t>运</a:t>
            </a:r>
            <a:r>
              <a:rPr lang="zh-CN" altLang="en-US" sz="1400" dirty="0"/>
              <a:t>行维护服务能力的四个关键要素：人员、资源</a:t>
            </a:r>
            <a:r>
              <a:rPr lang="zh-CN" altLang="en-US" sz="1400" dirty="0" smtClean="0"/>
              <a:t>、</a:t>
            </a:r>
            <a:br>
              <a:rPr lang="en-US" altLang="zh-CN" sz="1400" dirty="0" smtClean="0"/>
            </a:br>
            <a:r>
              <a:rPr lang="zh-CN" altLang="en-US" sz="1400" dirty="0" smtClean="0"/>
              <a:t>技</a:t>
            </a:r>
            <a:r>
              <a:rPr lang="zh-CN" altLang="en-US" sz="1400" dirty="0"/>
              <a:t>术和</a:t>
            </a:r>
            <a:r>
              <a:rPr lang="zh-CN" altLang="en-US" sz="1400" dirty="0" smtClean="0"/>
              <a:t>过程</a:t>
            </a:r>
            <a:r>
              <a:rPr lang="zh-CN" altLang="en-US" sz="1400" dirty="0"/>
              <a:t>，每个要素通过关键指标反映运行</a:t>
            </a:r>
            <a:r>
              <a:rPr lang="zh-CN" altLang="en-US" sz="1400" dirty="0" smtClean="0"/>
              <a:t>维</a:t>
            </a:r>
            <a:br>
              <a:rPr lang="en-US" altLang="zh-CN" sz="1400" dirty="0" smtClean="0"/>
            </a:br>
            <a:r>
              <a:rPr lang="zh-CN" altLang="en-US" sz="1400" dirty="0" smtClean="0"/>
              <a:t>护</a:t>
            </a:r>
            <a:r>
              <a:rPr lang="zh-CN" altLang="en-US" sz="1400" dirty="0"/>
              <a:t>服务的条件和能力</a:t>
            </a:r>
            <a:endParaRPr lang="en-US" altLang="zh-CN" sz="1400" dirty="0"/>
          </a:p>
          <a:p>
            <a:pPr marL="269875" indent="-269875">
              <a:lnSpc>
                <a:spcPts val="3200"/>
              </a:lnSpc>
              <a:spcBef>
                <a:spcPts val="1800"/>
              </a:spcBef>
              <a:spcAft>
                <a:spcPts val="600"/>
              </a:spcAft>
              <a:buFont typeface="Wingdings" panose="05000000000000000000" pitchFamily="2" charset="2"/>
              <a:buChar char="§"/>
            </a:pPr>
            <a:r>
              <a:rPr lang="zh-CN" altLang="en-US" sz="1400" b="0" dirty="0" smtClean="0"/>
              <a:t>运维团队建设</a:t>
            </a:r>
            <a:endParaRPr lang="en-US" altLang="zh-CN" sz="1400" b="0" dirty="0" smtClean="0"/>
          </a:p>
          <a:p>
            <a:pPr marL="269875" indent="-269875">
              <a:lnSpc>
                <a:spcPts val="3200"/>
              </a:lnSpc>
              <a:spcBef>
                <a:spcPts val="600"/>
              </a:spcBef>
              <a:spcAft>
                <a:spcPts val="600"/>
              </a:spcAft>
              <a:buFont typeface="Wingdings" panose="05000000000000000000" pitchFamily="2" charset="2"/>
              <a:buChar char="§"/>
            </a:pPr>
            <a:r>
              <a:rPr lang="zh-CN" altLang="en-US" sz="1400" b="0" dirty="0" smtClean="0"/>
              <a:t>流程制度建设</a:t>
            </a:r>
            <a:endParaRPr lang="en-US" altLang="zh-CN" sz="1400" b="0" dirty="0" smtClean="0"/>
          </a:p>
          <a:p>
            <a:pPr marL="269875" indent="-269875">
              <a:lnSpc>
                <a:spcPts val="3200"/>
              </a:lnSpc>
              <a:spcBef>
                <a:spcPts val="600"/>
              </a:spcBef>
              <a:spcAft>
                <a:spcPts val="600"/>
              </a:spcAft>
              <a:buFont typeface="Wingdings" panose="05000000000000000000" pitchFamily="2" charset="2"/>
              <a:buChar char="§"/>
            </a:pPr>
            <a:r>
              <a:rPr lang="zh-CN" altLang="en-US" sz="1400" b="0" dirty="0" smtClean="0"/>
              <a:t>运维咨询准备</a:t>
            </a:r>
            <a:endParaRPr lang="en-US" altLang="zh-CN" sz="1400" b="0" dirty="0" smtClean="0"/>
          </a:p>
          <a:p>
            <a:pPr marL="269875" indent="-269875">
              <a:lnSpc>
                <a:spcPts val="3200"/>
              </a:lnSpc>
              <a:spcBef>
                <a:spcPts val="600"/>
              </a:spcBef>
              <a:spcAft>
                <a:spcPts val="600"/>
              </a:spcAft>
              <a:buFont typeface="Wingdings" panose="05000000000000000000" pitchFamily="2" charset="2"/>
              <a:buChar char="§"/>
            </a:pPr>
            <a:r>
              <a:rPr lang="zh-CN" altLang="en-US" sz="1400" b="0" dirty="0" smtClean="0"/>
              <a:t>技术知识储备</a:t>
            </a:r>
            <a:endParaRPr lang="en-US" altLang="zh-CN" sz="1400" b="0" dirty="0"/>
          </a:p>
        </p:txBody>
      </p:sp>
      <p:grpSp>
        <p:nvGrpSpPr>
          <p:cNvPr id="4" name="Group 3"/>
          <p:cNvGrpSpPr/>
          <p:nvPr/>
        </p:nvGrpSpPr>
        <p:grpSpPr>
          <a:xfrm>
            <a:off x="4320000" y="1440000"/>
            <a:ext cx="5039881" cy="5039997"/>
            <a:chOff x="2519642" y="1080000"/>
            <a:chExt cx="5039881" cy="5039997"/>
          </a:xfrm>
        </p:grpSpPr>
        <p:sp>
          <p:nvSpPr>
            <p:cNvPr id="6" name="矩形 11"/>
            <p:cNvSpPr>
              <a:spLocks noChangeArrowheads="1"/>
            </p:cNvSpPr>
            <p:nvPr/>
          </p:nvSpPr>
          <p:spPr bwMode="auto">
            <a:xfrm>
              <a:off x="3240000" y="1800000"/>
              <a:ext cx="3600000" cy="3600000"/>
            </a:xfrm>
            <a:prstGeom prst="rect">
              <a:avLst/>
            </a:prstGeom>
            <a:solidFill>
              <a:schemeClr val="bg1">
                <a:lumMod val="85000"/>
              </a:schemeClr>
            </a:solidFill>
            <a:ln w="9525" cap="flat" cmpd="sng">
              <a:noFill/>
              <a:miter lim="800000"/>
            </a:ln>
          </p:spPr>
          <p:txBody>
            <a:bodyPr lIns="180000" tIns="36000" rIns="108000" bIns="108000" anchor="t"/>
            <a:lstStyle/>
            <a:p>
              <a:endParaRPr lang="en-US" sz="1050" b="1" kern="24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8" name="Straight Connector 7"/>
            <p:cNvCxnSpPr/>
            <p:nvPr/>
          </p:nvCxnSpPr>
          <p:spPr>
            <a:xfrm>
              <a:off x="3240000" y="3600000"/>
              <a:ext cx="3600000" cy="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040000" y="1800000"/>
              <a:ext cx="0" cy="3600000"/>
            </a:xfrm>
            <a:prstGeom prst="line">
              <a:avLst/>
            </a:prstGeom>
            <a:ln w="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 name="Flowchart: Connector 4"/>
            <p:cNvSpPr/>
            <p:nvPr/>
          </p:nvSpPr>
          <p:spPr>
            <a:xfrm>
              <a:off x="4500160" y="3060000"/>
              <a:ext cx="1080000" cy="1080000"/>
            </a:xfrm>
            <a:prstGeom prst="flowChartConnector">
              <a:avLst/>
            </a:prstGeom>
            <a:solidFill>
              <a:schemeClr val="bg1"/>
            </a:solidFill>
            <a:ln w="0">
              <a:solidFill>
                <a:schemeClr val="bg1">
                  <a:lumMod val="50000"/>
                </a:schemeClr>
              </a:solidFill>
              <a:miter lim="800000"/>
            </a:ln>
          </p:spPr>
          <p:txBody>
            <a:bodyPr lIns="36000" tIns="36000" rIns="36000" bIns="36000" anchor="ctr">
              <a:noAutofit/>
            </a:bodyPr>
            <a:lstStyle/>
            <a:p>
              <a:pPr algn="ctr"/>
              <a:r>
                <a:rPr lang="zh-CN" altLang="en-US" sz="1400" b="1" dirty="0" smtClean="0">
                  <a:solidFill>
                    <a:srgbClr val="000000"/>
                  </a:solidFill>
                  <a:latin typeface="微软雅黑" panose="020B0503020204020204" pitchFamily="34" charset="-122"/>
                  <a:ea typeface="微软雅黑" panose="020B0503020204020204" pitchFamily="34" charset="-122"/>
                </a:rPr>
                <a:t>关键</a:t>
              </a:r>
              <a:endParaRPr lang="en-US" altLang="zh-CN" sz="1400" b="1" dirty="0" smtClean="0">
                <a:solidFill>
                  <a:srgbClr val="000000"/>
                </a:solidFill>
                <a:latin typeface="微软雅黑" panose="020B0503020204020204" pitchFamily="34" charset="-122"/>
                <a:ea typeface="微软雅黑" panose="020B0503020204020204" pitchFamily="34" charset="-122"/>
              </a:endParaRPr>
            </a:p>
            <a:p>
              <a:pPr algn="ctr"/>
              <a:r>
                <a:rPr lang="zh-CN" altLang="en-US" sz="1400" b="1" dirty="0" smtClean="0">
                  <a:solidFill>
                    <a:srgbClr val="000000"/>
                  </a:solidFill>
                  <a:latin typeface="微软雅黑" panose="020B0503020204020204" pitchFamily="34" charset="-122"/>
                  <a:ea typeface="微软雅黑" panose="020B0503020204020204" pitchFamily="34" charset="-122"/>
                </a:rPr>
                <a:t>指标</a:t>
              </a:r>
              <a:endParaRPr lang="en-US" sz="1400" b="1" dirty="0">
                <a:solidFill>
                  <a:srgbClr val="000000"/>
                </a:solidFill>
                <a:latin typeface="微软雅黑" panose="020B0503020204020204" pitchFamily="34" charset="-122"/>
                <a:ea typeface="微软雅黑" panose="020B0503020204020204" pitchFamily="34" charset="-122"/>
              </a:endParaRPr>
            </a:p>
          </p:txBody>
        </p:sp>
        <p:sp>
          <p:nvSpPr>
            <p:cNvPr id="18" name="Rectangle 17"/>
            <p:cNvSpPr/>
            <p:nvPr/>
          </p:nvSpPr>
          <p:spPr>
            <a:xfrm>
              <a:off x="3240000" y="1799996"/>
              <a:ext cx="1800000" cy="1800004"/>
            </a:xfrm>
            <a:prstGeom prst="rect">
              <a:avLst/>
            </a:prstGeom>
            <a:noFill/>
            <a:ln w="0">
              <a:noFill/>
              <a:miter lim="800000"/>
            </a:ln>
          </p:spPr>
          <p:txBody>
            <a:bodyPr lIns="180000" tIns="180000" rIns="180000" bIns="180000" anchor="t">
              <a:noAutofit/>
            </a:bodyPr>
            <a:lstStyle/>
            <a:p>
              <a:pPr algn="ctr"/>
              <a:r>
                <a:rPr lang="zh-CN" altLang="en-US" sz="1200" b="1" dirty="0" smtClean="0">
                  <a:solidFill>
                    <a:srgbClr val="000000"/>
                  </a:solidFill>
                  <a:latin typeface="微软雅黑" panose="020B0503020204020204" pitchFamily="34" charset="-122"/>
                  <a:ea typeface="微软雅黑" panose="020B0503020204020204" pitchFamily="34" charset="-122"/>
                </a:rPr>
                <a:t>人员</a:t>
              </a:r>
              <a:endParaRPr lang="en-US" altLang="zh-CN" sz="1200" b="1" dirty="0" smtClean="0">
                <a:solidFill>
                  <a:srgbClr val="000000"/>
                </a:solidFill>
                <a:latin typeface="微软雅黑" panose="020B0503020204020204" pitchFamily="34" charset="-122"/>
                <a:ea typeface="微软雅黑" panose="020B0503020204020204" pitchFamily="34" charset="-122"/>
              </a:endParaRPr>
            </a:p>
            <a:p>
              <a:pPr algn="ctr"/>
              <a:endParaRPr lang="en-US" altLang="zh-CN" sz="1200" b="1" dirty="0" smtClean="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人</a:t>
              </a:r>
              <a:r>
                <a:rPr lang="zh-CN" altLang="en-US" sz="1050" dirty="0">
                  <a:solidFill>
                    <a:srgbClr val="000000"/>
                  </a:solidFill>
                  <a:latin typeface="微软雅黑" panose="020B0503020204020204" pitchFamily="34" charset="-122"/>
                  <a:ea typeface="微软雅黑" panose="020B0503020204020204" pitchFamily="34" charset="-122"/>
                </a:rPr>
                <a:t>员管理 </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岗</a:t>
              </a:r>
              <a:r>
                <a:rPr lang="zh-CN" altLang="en-US" sz="1050" dirty="0">
                  <a:solidFill>
                    <a:srgbClr val="000000"/>
                  </a:solidFill>
                  <a:latin typeface="微软雅黑" panose="020B0503020204020204" pitchFamily="34" charset="-122"/>
                  <a:ea typeface="微软雅黑" panose="020B0503020204020204" pitchFamily="34" charset="-122"/>
                </a:rPr>
                <a:t>位结构</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知</a:t>
              </a:r>
              <a:r>
                <a:rPr lang="zh-CN" altLang="en-US" sz="1050" dirty="0">
                  <a:solidFill>
                    <a:srgbClr val="000000"/>
                  </a:solidFill>
                  <a:latin typeface="微软雅黑" panose="020B0503020204020204" pitchFamily="34" charset="-122"/>
                  <a:ea typeface="微软雅黑" panose="020B0503020204020204" pitchFamily="34" charset="-122"/>
                </a:rPr>
                <a:t>识 技能 经验</a:t>
              </a:r>
              <a:endParaRPr lang="en-US" altLang="zh-CN" sz="1050" dirty="0">
                <a:solidFill>
                  <a:srgbClr val="000000"/>
                </a:solidFill>
                <a:latin typeface="微软雅黑" panose="020B0503020204020204" pitchFamily="34" charset="-122"/>
                <a:ea typeface="微软雅黑" panose="020B0503020204020204" pitchFamily="34" charset="-122"/>
              </a:endParaRPr>
            </a:p>
          </p:txBody>
        </p:sp>
        <p:sp>
          <p:nvSpPr>
            <p:cNvPr id="19" name="Rectangle 18"/>
            <p:cNvSpPr/>
            <p:nvPr/>
          </p:nvSpPr>
          <p:spPr>
            <a:xfrm>
              <a:off x="5040000" y="1799998"/>
              <a:ext cx="1799762" cy="1800003"/>
            </a:xfrm>
            <a:prstGeom prst="rect">
              <a:avLst/>
            </a:prstGeom>
            <a:noFill/>
            <a:ln w="0">
              <a:noFill/>
              <a:miter lim="800000"/>
            </a:ln>
          </p:spPr>
          <p:txBody>
            <a:bodyPr lIns="180000" tIns="180000" rIns="180000" bIns="180000" anchor="t">
              <a:noAutofit/>
            </a:bodyPr>
            <a:lstStyle/>
            <a:p>
              <a:pPr algn="ctr"/>
              <a:r>
                <a:rPr lang="zh-CN" altLang="en-US" sz="1200" b="1" dirty="0" smtClean="0">
                  <a:solidFill>
                    <a:srgbClr val="000000"/>
                  </a:solidFill>
                  <a:latin typeface="微软雅黑" panose="020B0503020204020204" pitchFamily="34" charset="-122"/>
                  <a:ea typeface="微软雅黑" panose="020B0503020204020204" pitchFamily="34" charset="-122"/>
                </a:rPr>
                <a:t>过程</a:t>
              </a:r>
              <a:endParaRPr lang="en-US" altLang="zh-CN" sz="1200" b="1" dirty="0" smtClean="0">
                <a:solidFill>
                  <a:srgbClr val="000000"/>
                </a:solidFill>
                <a:latin typeface="微软雅黑" panose="020B0503020204020204" pitchFamily="34" charset="-122"/>
                <a:ea typeface="微软雅黑" panose="020B0503020204020204" pitchFamily="34" charset="-122"/>
              </a:endParaRPr>
            </a:p>
            <a:p>
              <a:pPr algn="ctr"/>
              <a:endParaRPr lang="en-US" altLang="zh-CN" sz="1200" b="1" dirty="0" smtClean="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服</a:t>
              </a:r>
              <a:r>
                <a:rPr lang="zh-CN" altLang="en-US" sz="1050" dirty="0">
                  <a:solidFill>
                    <a:srgbClr val="000000"/>
                  </a:solidFill>
                  <a:latin typeface="微软雅黑" panose="020B0503020204020204" pitchFamily="34" charset="-122"/>
                  <a:ea typeface="微软雅黑" panose="020B0503020204020204" pitchFamily="34" charset="-122"/>
                </a:rPr>
                <a:t>务级</a:t>
              </a:r>
              <a:r>
                <a:rPr lang="zh-CN" altLang="en-US" sz="1050" dirty="0" smtClean="0">
                  <a:solidFill>
                    <a:srgbClr val="000000"/>
                  </a:solidFill>
                  <a:latin typeface="微软雅黑" panose="020B0503020204020204" pitchFamily="34" charset="-122"/>
                  <a:ea typeface="微软雅黑" panose="020B0503020204020204" pitchFamily="34" charset="-122"/>
                </a:rPr>
                <a:t>别 服</a:t>
              </a:r>
              <a:r>
                <a:rPr lang="zh-CN" altLang="en-US" sz="1050" dirty="0">
                  <a:solidFill>
                    <a:srgbClr val="000000"/>
                  </a:solidFill>
                  <a:latin typeface="微软雅黑" panose="020B0503020204020204" pitchFamily="34" charset="-122"/>
                  <a:ea typeface="微软雅黑" panose="020B0503020204020204" pitchFamily="34" charset="-122"/>
                </a:rPr>
                <a:t>务报</a:t>
              </a:r>
              <a:r>
                <a:rPr lang="zh-CN" altLang="en-US" sz="1050" dirty="0" smtClean="0">
                  <a:solidFill>
                    <a:srgbClr val="000000"/>
                  </a:solidFill>
                  <a:latin typeface="微软雅黑" panose="020B0503020204020204" pitchFamily="34" charset="-122"/>
                  <a:ea typeface="微软雅黑" panose="020B0503020204020204" pitchFamily="34" charset="-122"/>
                </a:rPr>
                <a:t>告</a:t>
              </a:r>
              <a:endParaRPr lang="en-US" altLang="zh-CN" sz="1050" dirty="0" smtClean="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事</a:t>
              </a:r>
              <a:r>
                <a:rPr lang="zh-CN" altLang="en-US" sz="1050" dirty="0">
                  <a:solidFill>
                    <a:srgbClr val="000000"/>
                  </a:solidFill>
                  <a:latin typeface="微软雅黑" panose="020B0503020204020204" pitchFamily="34" charset="-122"/>
                  <a:ea typeface="微软雅黑" panose="020B0503020204020204" pitchFamily="34" charset="-122"/>
                </a:rPr>
                <a:t>件管理 问题管</a:t>
              </a:r>
              <a:r>
                <a:rPr lang="zh-CN" altLang="en-US" sz="1050" dirty="0" smtClean="0">
                  <a:solidFill>
                    <a:srgbClr val="000000"/>
                  </a:solidFill>
                  <a:latin typeface="微软雅黑" panose="020B0503020204020204" pitchFamily="34" charset="-122"/>
                  <a:ea typeface="微软雅黑" panose="020B0503020204020204" pitchFamily="34" charset="-122"/>
                </a:rPr>
                <a:t>理</a:t>
              </a:r>
              <a:endParaRPr lang="en-US" altLang="zh-CN" sz="1050" dirty="0" smtClean="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配</a:t>
              </a:r>
              <a:r>
                <a:rPr lang="zh-CN" altLang="en-US" sz="1050" dirty="0">
                  <a:solidFill>
                    <a:srgbClr val="000000"/>
                  </a:solidFill>
                  <a:latin typeface="微软雅黑" panose="020B0503020204020204" pitchFamily="34" charset="-122"/>
                  <a:ea typeface="微软雅黑" panose="020B0503020204020204" pitchFamily="34" charset="-122"/>
                </a:rPr>
                <a:t>置管理 变更管</a:t>
              </a:r>
              <a:r>
                <a:rPr lang="zh-CN" altLang="en-US" sz="1050" dirty="0" smtClean="0">
                  <a:solidFill>
                    <a:srgbClr val="000000"/>
                  </a:solidFill>
                  <a:latin typeface="微软雅黑" panose="020B0503020204020204" pitchFamily="34" charset="-122"/>
                  <a:ea typeface="微软雅黑" panose="020B0503020204020204" pitchFamily="34" charset="-122"/>
                </a:rPr>
                <a:t>理</a:t>
              </a:r>
              <a:endParaRPr lang="en-US" altLang="zh-CN" sz="1050" dirty="0" smtClean="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发</a:t>
              </a:r>
              <a:r>
                <a:rPr lang="zh-CN" altLang="en-US" sz="1050" dirty="0">
                  <a:solidFill>
                    <a:srgbClr val="000000"/>
                  </a:solidFill>
                  <a:latin typeface="微软雅黑" panose="020B0503020204020204" pitchFamily="34" charset="-122"/>
                  <a:ea typeface="微软雅黑" panose="020B0503020204020204" pitchFamily="34" charset="-122"/>
                </a:rPr>
                <a:t>布管理 安全管理</a:t>
              </a:r>
              <a:endParaRPr lang="en-US" sz="1050" dirty="0">
                <a:solidFill>
                  <a:srgbClr val="000000"/>
                </a:solidFill>
                <a:latin typeface="微软雅黑" panose="020B0503020204020204" pitchFamily="34" charset="-122"/>
                <a:ea typeface="微软雅黑" panose="020B0503020204020204" pitchFamily="34" charset="-122"/>
              </a:endParaRPr>
            </a:p>
          </p:txBody>
        </p:sp>
        <p:sp>
          <p:nvSpPr>
            <p:cNvPr id="22" name="Rectangle 21"/>
            <p:cNvSpPr/>
            <p:nvPr/>
          </p:nvSpPr>
          <p:spPr>
            <a:xfrm>
              <a:off x="3239762" y="3599998"/>
              <a:ext cx="1800000" cy="1799999"/>
            </a:xfrm>
            <a:prstGeom prst="rect">
              <a:avLst/>
            </a:prstGeom>
            <a:noFill/>
            <a:ln w="0">
              <a:noFill/>
              <a:miter lim="800000"/>
            </a:ln>
          </p:spPr>
          <p:txBody>
            <a:bodyPr lIns="180000" tIns="180000" rIns="180000" bIns="180000" anchor="b">
              <a:noAutofit/>
            </a:bodyPr>
            <a:lstStyle/>
            <a:p>
              <a:pPr>
                <a:lnSpc>
                  <a:spcPts val="2000"/>
                </a:lnSpc>
              </a:pPr>
              <a:r>
                <a:rPr lang="zh-CN" altLang="en-US" sz="1050" dirty="0">
                  <a:solidFill>
                    <a:srgbClr val="000000"/>
                  </a:solidFill>
                  <a:latin typeface="微软雅黑" panose="020B0503020204020204" pitchFamily="34" charset="-122"/>
                  <a:ea typeface="微软雅黑" panose="020B0503020204020204" pitchFamily="34" charset="-122"/>
                </a:rPr>
                <a:t>运行维护工具</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服</a:t>
              </a:r>
              <a:r>
                <a:rPr lang="zh-CN" altLang="en-US" sz="1050" dirty="0">
                  <a:solidFill>
                    <a:srgbClr val="000000"/>
                  </a:solidFill>
                  <a:latin typeface="微软雅黑" panose="020B0503020204020204" pitchFamily="34" charset="-122"/>
                  <a:ea typeface="微软雅黑" panose="020B0503020204020204" pitchFamily="34" charset="-122"/>
                </a:rPr>
                <a:t>务台</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备</a:t>
              </a:r>
              <a:r>
                <a:rPr lang="zh-CN" altLang="en-US" sz="1050" dirty="0">
                  <a:solidFill>
                    <a:srgbClr val="000000"/>
                  </a:solidFill>
                  <a:latin typeface="微软雅黑" panose="020B0503020204020204" pitchFamily="34" charset="-122"/>
                  <a:ea typeface="微软雅黑" panose="020B0503020204020204" pitchFamily="34" charset="-122"/>
                </a:rPr>
                <a:t>件库</a:t>
              </a:r>
              <a:endParaRPr lang="en-US" altLang="zh-CN" sz="1050" dirty="0">
                <a:solidFill>
                  <a:srgbClr val="000000"/>
                </a:solidFill>
                <a:latin typeface="微软雅黑" panose="020B0503020204020204" pitchFamily="34" charset="-122"/>
                <a:ea typeface="微软雅黑" panose="020B0503020204020204" pitchFamily="34" charset="-122"/>
              </a:endParaRPr>
            </a:p>
            <a:p>
              <a:pP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知</a:t>
              </a:r>
              <a:r>
                <a:rPr lang="zh-CN" altLang="en-US" sz="1050" dirty="0">
                  <a:solidFill>
                    <a:srgbClr val="000000"/>
                  </a:solidFill>
                  <a:latin typeface="微软雅黑" panose="020B0503020204020204" pitchFamily="34" charset="-122"/>
                  <a:ea typeface="微软雅黑" panose="020B0503020204020204" pitchFamily="34" charset="-122"/>
                </a:rPr>
                <a:t>识库</a:t>
              </a:r>
              <a:endParaRPr lang="en-US" altLang="zh-CN" sz="1050" dirty="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sz="1200" b="1" dirty="0">
                <a:solidFill>
                  <a:srgbClr val="000000"/>
                </a:solidFill>
                <a:latin typeface="微软雅黑" panose="020B0503020204020204" pitchFamily="34" charset="-122"/>
                <a:ea typeface="微软雅黑" panose="020B0503020204020204" pitchFamily="34" charset="-122"/>
              </a:endParaRPr>
            </a:p>
            <a:p>
              <a:pPr algn="ctr"/>
              <a:r>
                <a:rPr lang="zh-CN" altLang="en-US" sz="1200" b="1" dirty="0">
                  <a:solidFill>
                    <a:srgbClr val="000000"/>
                  </a:solidFill>
                  <a:latin typeface="微软雅黑" panose="020B0503020204020204" pitchFamily="34" charset="-122"/>
                  <a:ea typeface="微软雅黑" panose="020B0503020204020204" pitchFamily="34" charset="-122"/>
                </a:rPr>
                <a:t>资</a:t>
              </a:r>
              <a:r>
                <a:rPr lang="zh-CN" altLang="en-US" sz="1200" b="1" dirty="0" smtClean="0">
                  <a:solidFill>
                    <a:srgbClr val="000000"/>
                  </a:solidFill>
                  <a:latin typeface="微软雅黑" panose="020B0503020204020204" pitchFamily="34" charset="-122"/>
                  <a:ea typeface="微软雅黑" panose="020B0503020204020204" pitchFamily="34" charset="-122"/>
                </a:rPr>
                <a:t>源</a:t>
              </a:r>
              <a:endParaRPr lang="zh-CN" altLang="en-US" sz="1200" b="1" dirty="0">
                <a:solidFill>
                  <a:srgbClr val="000000"/>
                </a:solidFill>
                <a:latin typeface="微软雅黑" panose="020B0503020204020204" pitchFamily="34" charset="-122"/>
                <a:ea typeface="微软雅黑" panose="020B0503020204020204" pitchFamily="34" charset="-122"/>
              </a:endParaRPr>
            </a:p>
          </p:txBody>
        </p:sp>
        <p:sp>
          <p:nvSpPr>
            <p:cNvPr id="23" name="Rectangle 22"/>
            <p:cNvSpPr/>
            <p:nvPr/>
          </p:nvSpPr>
          <p:spPr>
            <a:xfrm>
              <a:off x="5040000" y="3599998"/>
              <a:ext cx="1799762" cy="1800000"/>
            </a:xfrm>
            <a:prstGeom prst="rect">
              <a:avLst/>
            </a:prstGeom>
            <a:noFill/>
            <a:ln w="0">
              <a:noFill/>
              <a:miter lim="800000"/>
            </a:ln>
          </p:spPr>
          <p:txBody>
            <a:bodyPr lIns="180000" tIns="180000" rIns="180000" bIns="180000" anchor="b">
              <a:noAutofit/>
            </a:bodyPr>
            <a:lstStyle/>
            <a:p>
              <a:pPr algn="r">
                <a:lnSpc>
                  <a:spcPts val="2000"/>
                </a:lnSpc>
              </a:pPr>
              <a:r>
                <a:rPr lang="zh-CN" altLang="en-US" sz="1050" dirty="0">
                  <a:solidFill>
                    <a:srgbClr val="000000"/>
                  </a:solidFill>
                  <a:latin typeface="微软雅黑" panose="020B0503020204020204" pitchFamily="34" charset="-122"/>
                  <a:ea typeface="微软雅黑" panose="020B0503020204020204" pitchFamily="34" charset="-122"/>
                </a:rPr>
                <a:t>研发</a:t>
              </a:r>
              <a:endParaRPr lang="en-US" altLang="zh-CN" sz="1050" dirty="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发</a:t>
              </a:r>
              <a:r>
                <a:rPr lang="zh-CN" altLang="en-US" sz="1050" dirty="0">
                  <a:solidFill>
                    <a:srgbClr val="000000"/>
                  </a:solidFill>
                  <a:latin typeface="微软雅黑" panose="020B0503020204020204" pitchFamily="34" charset="-122"/>
                  <a:ea typeface="微软雅黑" panose="020B0503020204020204" pitchFamily="34" charset="-122"/>
                </a:rPr>
                <a:t>现问题</a:t>
              </a:r>
              <a:endParaRPr lang="en-US" altLang="zh-CN" sz="1050" dirty="0">
                <a:solidFill>
                  <a:srgbClr val="000000"/>
                </a:solidFill>
                <a:latin typeface="微软雅黑" panose="020B0503020204020204" pitchFamily="34" charset="-122"/>
                <a:ea typeface="微软雅黑" panose="020B0503020204020204" pitchFamily="34" charset="-122"/>
              </a:endParaRPr>
            </a:p>
            <a:p>
              <a:pPr algn="r">
                <a:lnSpc>
                  <a:spcPts val="2000"/>
                </a:lnSpc>
              </a:pPr>
              <a:r>
                <a:rPr lang="zh-CN" altLang="en-US" sz="1050" dirty="0" smtClean="0">
                  <a:solidFill>
                    <a:srgbClr val="000000"/>
                  </a:solidFill>
                  <a:latin typeface="微软雅黑" panose="020B0503020204020204" pitchFamily="34" charset="-122"/>
                  <a:ea typeface="微软雅黑" panose="020B0503020204020204" pitchFamily="34" charset="-122"/>
                </a:rPr>
                <a:t>解</a:t>
              </a:r>
              <a:r>
                <a:rPr lang="zh-CN" altLang="en-US" sz="1050" dirty="0">
                  <a:solidFill>
                    <a:srgbClr val="000000"/>
                  </a:solidFill>
                  <a:latin typeface="微软雅黑" panose="020B0503020204020204" pitchFamily="34" charset="-122"/>
                  <a:ea typeface="微软雅黑" panose="020B0503020204020204" pitchFamily="34" charset="-122"/>
                </a:rPr>
                <a:t>决问题</a:t>
              </a:r>
              <a:endParaRPr lang="en-US" altLang="zh-CN" sz="1050" dirty="0">
                <a:solidFill>
                  <a:srgbClr val="000000"/>
                </a:solidFill>
                <a:latin typeface="微软雅黑" panose="020B0503020204020204" pitchFamily="34" charset="-122"/>
                <a:ea typeface="微软雅黑" panose="020B0503020204020204" pitchFamily="34" charset="-122"/>
              </a:endParaRPr>
            </a:p>
            <a:p>
              <a:pPr marL="171450" indent="-171450">
                <a:buFont typeface="Arial" panose="020B0604020202020204" pitchFamily="34" charset="0"/>
                <a:buChar char="•"/>
              </a:pPr>
              <a:endParaRPr lang="en-US" sz="1200" b="1" dirty="0">
                <a:solidFill>
                  <a:srgbClr val="000000"/>
                </a:solidFill>
                <a:latin typeface="微软雅黑" panose="020B0503020204020204" pitchFamily="34" charset="-122"/>
                <a:ea typeface="微软雅黑" panose="020B0503020204020204" pitchFamily="34" charset="-122"/>
              </a:endParaRPr>
            </a:p>
            <a:p>
              <a:pPr algn="ctr"/>
              <a:r>
                <a:rPr lang="zh-CN" altLang="en-US" sz="1200" b="1" dirty="0" smtClean="0">
                  <a:solidFill>
                    <a:srgbClr val="000000"/>
                  </a:solidFill>
                  <a:latin typeface="微软雅黑" panose="020B0503020204020204" pitchFamily="34" charset="-122"/>
                  <a:ea typeface="微软雅黑" panose="020B0503020204020204" pitchFamily="34" charset="-122"/>
                </a:rPr>
                <a:t>技术</a:t>
              </a:r>
              <a:endParaRPr lang="en-US" sz="1200" b="1" dirty="0">
                <a:solidFill>
                  <a:srgbClr val="000000"/>
                </a:solidFill>
                <a:latin typeface="微软雅黑" panose="020B0503020204020204" pitchFamily="34" charset="-122"/>
                <a:ea typeface="微软雅黑" panose="020B0503020204020204" pitchFamily="34" charset="-122"/>
              </a:endParaRPr>
            </a:p>
          </p:txBody>
        </p:sp>
        <p:cxnSp>
          <p:nvCxnSpPr>
            <p:cNvPr id="20" name="Straight Connector 19"/>
            <p:cNvCxnSpPr/>
            <p:nvPr/>
          </p:nvCxnSpPr>
          <p:spPr>
            <a:xfrm flipV="1">
              <a:off x="2880000" y="1800000"/>
              <a:ext cx="0" cy="1440000"/>
            </a:xfrm>
            <a:prstGeom prst="line">
              <a:avLst/>
            </a:prstGeom>
            <a:ln w="0">
              <a:solidFill>
                <a:schemeClr val="tx1"/>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H="1">
              <a:off x="3240000" y="1440000"/>
              <a:ext cx="1440000" cy="0"/>
            </a:xfrm>
            <a:prstGeom prst="line">
              <a:avLst/>
            </a:prstGeom>
            <a:ln w="0">
              <a:solidFill>
                <a:schemeClr val="tx1"/>
              </a:solidFill>
              <a:prstDash val="dash"/>
              <a:headEnd type="stealth"/>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400000" y="1440000"/>
              <a:ext cx="1440000" cy="0"/>
            </a:xfrm>
            <a:prstGeom prst="line">
              <a:avLst/>
            </a:prstGeom>
            <a:ln w="0">
              <a:solidFill>
                <a:schemeClr val="tx1"/>
              </a:solidFill>
              <a:prstDash val="dash"/>
              <a:head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7200001" y="1800000"/>
              <a:ext cx="0" cy="1440000"/>
            </a:xfrm>
            <a:prstGeom prst="line">
              <a:avLst/>
            </a:prstGeom>
            <a:ln w="0">
              <a:solidFill>
                <a:schemeClr val="tx1"/>
              </a:solidFill>
              <a:prstDash val="dash"/>
              <a:headEnd type="stealth"/>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V="1">
              <a:off x="2880000" y="3960000"/>
              <a:ext cx="0" cy="1440000"/>
            </a:xfrm>
            <a:prstGeom prst="line">
              <a:avLst/>
            </a:prstGeom>
            <a:ln w="0">
              <a:solidFill>
                <a:schemeClr val="tx1"/>
              </a:solidFill>
              <a:prstDash val="dash"/>
              <a:headEnd type="none"/>
              <a:tailEnd type="stealth"/>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V="1">
              <a:off x="7200001" y="3960000"/>
              <a:ext cx="0" cy="1440000"/>
            </a:xfrm>
            <a:prstGeom prst="line">
              <a:avLst/>
            </a:prstGeom>
            <a:ln w="0">
              <a:solidFill>
                <a:schemeClr val="tx1"/>
              </a:solidFill>
              <a:prstDash val="dash"/>
              <a:head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3240000" y="5760000"/>
              <a:ext cx="1440000" cy="0"/>
            </a:xfrm>
            <a:prstGeom prst="line">
              <a:avLst/>
            </a:prstGeom>
            <a:ln w="0">
              <a:solidFill>
                <a:schemeClr val="tx1"/>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5400000" y="5760000"/>
              <a:ext cx="1440000" cy="0"/>
            </a:xfrm>
            <a:prstGeom prst="line">
              <a:avLst/>
            </a:prstGeom>
            <a:ln w="0">
              <a:solidFill>
                <a:schemeClr val="tx1"/>
              </a:solidFill>
              <a:prstDash val="dash"/>
              <a:headEnd type="none"/>
              <a:tailEnd type="stealth"/>
            </a:ln>
          </p:spPr>
          <p:style>
            <a:lnRef idx="1">
              <a:schemeClr val="accent1"/>
            </a:lnRef>
            <a:fillRef idx="0">
              <a:schemeClr val="accent1"/>
            </a:fillRef>
            <a:effectRef idx="0">
              <a:schemeClr val="accent1"/>
            </a:effectRef>
            <a:fontRef idx="minor">
              <a:schemeClr val="tx1"/>
            </a:fontRef>
          </p:style>
        </p:cxnSp>
        <p:sp>
          <p:nvSpPr>
            <p:cNvPr id="32" name="Rectangle 31"/>
            <p:cNvSpPr/>
            <p:nvPr/>
          </p:nvSpPr>
          <p:spPr>
            <a:xfrm>
              <a:off x="4680001" y="1080000"/>
              <a:ext cx="719761"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tx1"/>
                  </a:solidFill>
                  <a:latin typeface="微软雅黑" panose="020B0503020204020204" pitchFamily="34" charset="-122"/>
                  <a:ea typeface="微软雅黑" panose="020B0503020204020204" pitchFamily="34" charset="-122"/>
                </a:rPr>
                <a:t>策划</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33" name="Rectangle 32"/>
            <p:cNvSpPr/>
            <p:nvPr/>
          </p:nvSpPr>
          <p:spPr>
            <a:xfrm>
              <a:off x="6839762" y="3239996"/>
              <a:ext cx="719761"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微软雅黑" panose="020B0503020204020204" pitchFamily="34" charset="-122"/>
                  <a:ea typeface="微软雅黑" panose="020B0503020204020204" pitchFamily="34" charset="-122"/>
                </a:rPr>
                <a:t>实施</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34" name="Rectangle 33"/>
            <p:cNvSpPr/>
            <p:nvPr/>
          </p:nvSpPr>
          <p:spPr>
            <a:xfrm>
              <a:off x="4679882" y="5399997"/>
              <a:ext cx="719761"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微软雅黑" panose="020B0503020204020204" pitchFamily="34" charset="-122"/>
                  <a:ea typeface="微软雅黑" panose="020B0503020204020204" pitchFamily="34" charset="-122"/>
                </a:rPr>
                <a:t>检查</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35" name="Rectangle 34"/>
            <p:cNvSpPr/>
            <p:nvPr/>
          </p:nvSpPr>
          <p:spPr>
            <a:xfrm>
              <a:off x="2520239" y="3239995"/>
              <a:ext cx="719761" cy="72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微软雅黑" panose="020B0503020204020204" pitchFamily="34" charset="-122"/>
                  <a:ea typeface="微软雅黑" panose="020B0503020204020204" pitchFamily="34" charset="-122"/>
                </a:rPr>
                <a:t>改进</a:t>
              </a:r>
              <a:endParaRPr lang="en-US" sz="1400" b="1" dirty="0">
                <a:solidFill>
                  <a:schemeClr val="tx1"/>
                </a:solidFill>
                <a:latin typeface="微软雅黑" panose="020B0503020204020204" pitchFamily="34" charset="-122"/>
                <a:ea typeface="微软雅黑" panose="020B0503020204020204" pitchFamily="34" charset="-122"/>
              </a:endParaRPr>
            </a:p>
          </p:txBody>
        </p:sp>
        <p:sp>
          <p:nvSpPr>
            <p:cNvPr id="36" name="Arc 35"/>
            <p:cNvSpPr/>
            <p:nvPr/>
          </p:nvSpPr>
          <p:spPr>
            <a:xfrm>
              <a:off x="6480000" y="5399989"/>
              <a:ext cx="720080" cy="720000"/>
            </a:xfrm>
            <a:prstGeom prst="arc">
              <a:avLst/>
            </a:prstGeom>
            <a:ln w="0">
              <a:solidFill>
                <a:schemeClr val="tx1"/>
              </a:solidFill>
              <a:prstDash val="dash"/>
              <a:headEnd type="none"/>
            </a:ln>
            <a:scene3d>
              <a:camera prst="orthographicFront">
                <a:rot lat="0" lon="0" rev="16200000"/>
              </a:camera>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7" name="Arc 36"/>
            <p:cNvSpPr/>
            <p:nvPr/>
          </p:nvSpPr>
          <p:spPr>
            <a:xfrm>
              <a:off x="2519642" y="1440000"/>
              <a:ext cx="720080" cy="720000"/>
            </a:xfrm>
            <a:prstGeom prst="arc">
              <a:avLst/>
            </a:prstGeom>
            <a:ln w="0">
              <a:solidFill>
                <a:schemeClr val="tx1"/>
              </a:solidFill>
              <a:prstDash val="dash"/>
              <a:headEnd type="none"/>
            </a:ln>
            <a:scene3d>
              <a:camera prst="orthographicFront">
                <a:rot lat="0" lon="0" rev="5400000"/>
              </a:camera>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8" name="Arc 37"/>
            <p:cNvSpPr/>
            <p:nvPr/>
          </p:nvSpPr>
          <p:spPr>
            <a:xfrm>
              <a:off x="2520000" y="5399989"/>
              <a:ext cx="720080" cy="720000"/>
            </a:xfrm>
            <a:prstGeom prst="arc">
              <a:avLst/>
            </a:prstGeom>
            <a:ln w="0">
              <a:solidFill>
                <a:schemeClr val="tx1"/>
              </a:solidFill>
              <a:prstDash val="dash"/>
              <a:headEnd type="none"/>
            </a:ln>
            <a:scene3d>
              <a:camera prst="orthographicFront">
                <a:rot lat="0" lon="0" rev="10800000"/>
              </a:camera>
              <a:lightRig rig="threePt" dir="t"/>
            </a:scene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0" name="Arc 39"/>
            <p:cNvSpPr/>
            <p:nvPr/>
          </p:nvSpPr>
          <p:spPr>
            <a:xfrm>
              <a:off x="6480000" y="1440000"/>
              <a:ext cx="720080" cy="720000"/>
            </a:xfrm>
            <a:prstGeom prst="arc">
              <a:avLst/>
            </a:prstGeom>
            <a:ln w="0">
              <a:solidFill>
                <a:schemeClr val="tx1"/>
              </a:solidFill>
              <a:prstDash val="dash"/>
              <a:head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PPSNARRATIONPROPS" val="C:\Documents and Settings\rnahas\Desktop\JITS December\BSM II\wav\slide-3.wav"/>
  <p:tag name="PPSNARRATION" val="2,-2134418953,C:\Documents and Settings\jmounts\Desktop\Functional Initiative Customer Facing Decks 122006\bsm-sams-rsms-external-1206-v1.ppc"/>
</p:tagLst>
</file>

<file path=ppt/tags/tag2.xml><?xml version="1.0" encoding="utf-8"?>
<p:tagLst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PPT&amp;#x0D;&amp;#x0A;标准模板&amp;quot;&quot;/&gt;&lt;property id=&quot;20307&quot; value=&quot;256&quot;/&gt;&lt;/object&gt;&lt;object type=&quot;3&quot; unique_id=&quot;35005&quot;&gt;&lt;property id=&quot;20148&quot; value=&quot;5&quot;/&gt;&lt;property id=&quot;20300&quot; value=&quot;Slide 13&quot;/&gt;&lt;property id=&quot;20307&quot; value=&quot;414&quot;/&gt;&lt;/object&gt;&lt;object type=&quot;3&quot; unique_id=&quot;37522&quot;&gt;&lt;property id=&quot;20148&quot; value=&quot;5&quot;/&gt;&lt;property id=&quot;20300&quot; value=&quot;Slide 2 - &amp;quot;文档版本历史&amp;quot;&quot;/&gt;&lt;property id=&quot;20307&quot; value=&quot;456&quot;/&gt;&lt;/object&gt;&lt;object type=&quot;3&quot; unique_id=&quot;37523&quot;&gt;&lt;property id=&quot;20148&quot; value=&quot;5&quot;/&gt;&lt;property id=&quot;20300&quot; value=&quot;Slide 3 - &amp;quot;1. 风险管理综述&amp;quot;&quot;/&gt;&lt;property id=&quot;20307&quot; value=&quot;460&quot;/&gt;&lt;/object&gt;&lt;object type=&quot;3&quot; unique_id=&quot;37524&quot;&gt;&lt;property id=&quot;20148&quot; value=&quot;5&quot;/&gt;&lt;property id=&quot;20300&quot; value=&quot;Slide 4 - &amp;quot;1. ISMS与业务的关系&amp;quot;&quot;/&gt;&lt;property id=&quot;20307&quot; value=&quot;461&quot;/&gt;&lt;/object&gt;&lt;object type=&quot;3&quot; unique_id=&quot;37525&quot;&gt;&lt;property id=&quot;20148&quot; value=&quot;5&quot;/&gt;&lt;property id=&quot;20300&quot; value=&quot;Slide 5 - &amp;quot;2. ISMS风险管理过程&amp;quot;&quot;/&gt;&lt;property id=&quot;20307&quot; value=&quot;462&quot;/&gt;&lt;/object&gt;&lt;object type=&quot;3&quot; unique_id=&quot;37526&quot;&gt;&lt;property id=&quot;20148&quot; value=&quot;5&quot;/&gt;&lt;property id=&quot;20300&quot; value=&quot;Slide 6 - &amp;quot;2. 资产识别阶段&amp;quot;&quot;/&gt;&lt;property id=&quot;20307&quot; value=&quot;463&quot;/&gt;&lt;/object&gt;&lt;object type=&quot;3&quot; unique_id=&quot;37527&quot;&gt;&lt;property id=&quot;20148&quot; value=&quot;5&quot;/&gt;&lt;property id=&quot;20300&quot; value=&quot;Slide 7 - &amp;quot;1. 资产识别总流程&amp;quot;&quot;/&gt;&lt;property id=&quot;20307&quot; value=&quot;464&quot;/&gt;&lt;/object&gt;&lt;object type=&quot;3&quot; unique_id=&quot;37528&quot;&gt;&lt;property id=&quot;20148&quot; value=&quot;5&quot;/&gt;&lt;property id=&quot;20300&quot; value=&quot;Slide 9 - &amp;quot;2. 系统类资产识别流程&amp;quot;&quot;/&gt;&lt;property id=&quot;20307&quot; value=&quot;465&quot;/&gt;&lt;/object&gt;&lt;object type=&quot;3&quot; unique_id=&quot;37529&quot;&gt;&lt;property id=&quot;20148&quot; value=&quot;5&quot;/&gt;&lt;property id=&quot;20300&quot; value=&quot;Slide 10 - &amp;quot;3. 虚拟化设备识别说明&amp;quot;&quot;/&gt;&lt;property id=&quot;20307&quot; value=&quot;466&quot;/&gt;&lt;/object&gt;&lt;object type=&quot;3&quot; unique_id=&quot;37530&quot;&gt;&lt;property id=&quot;20148&quot; value=&quot;5&quot;/&gt;&lt;property id=&quot;20300&quot; value=&quot;Slide 11 - &amp;quot;4. 系统类资产赋值模型&amp;quot;&quot;/&gt;&lt;property id=&quot;20307&quot; value=&quot;467&quot;/&gt;&lt;/object&gt;&lt;object type=&quot;3&quot; unique_id=&quot;37544&quot;&gt;&lt;property id=&quot;20148&quot; value=&quot;5&quot;/&gt;&lt;property id=&quot;20300&quot; value=&quot;Slide 8 - &amp;quot;2. 识别业务所依赖的信息及信息载体或信息系统&amp;quot;&quot;/&gt;&lt;property id=&quot;20307&quot; value=&quot;468&quot;/&gt;&lt;/object&gt;&lt;object type=&quot;3&quot; unique_id=&quot;37601&quot;&gt;&lt;property id=&quot;20148&quot; value=&quot;5&quot;/&gt;&lt;property id=&quot;20300&quot; value=&quot;Slide 12&quot;/&gt;&lt;property id=&quot;20307&quot; value=&quot;469&quot;/&gt;&lt;/object&gt;&lt;/object&gt;&lt;/object&gt;&lt;/database&gt;"/>
  <p:tag name="SECTOMILLISECCONVERTED" val="1"/>
</p:tagLst>
</file>

<file path=ppt/theme/theme1.xml><?xml version="1.0" encoding="utf-8"?>
<a:theme xmlns:a="http://schemas.openxmlformats.org/drawingml/2006/main" name="blank">
  <a:themeElements>
    <a:clrScheme name="Office 主题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主题">
      <a:majorFont>
        <a:latin typeface="Arial"/>
        <a:ea typeface="黑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0">
          <a:prstDash val="dash"/>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Office 主题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主题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主题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主题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主题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主题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主题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主题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6315</Words>
  <Application>WPS 演示</Application>
  <PresentationFormat>A4 Paper (210x297 mm)</PresentationFormat>
  <Paragraphs>733</Paragraphs>
  <Slides>40</Slides>
  <Notes>8</Notes>
  <HiddenSlides>0</HiddenSlides>
  <MMClips>0</MMClips>
  <ScaleCrop>false</ScaleCrop>
  <HeadingPairs>
    <vt:vector size="8" baseType="variant">
      <vt:variant>
        <vt:lpstr>已用的字体</vt:lpstr>
      </vt:variant>
      <vt:variant>
        <vt:i4>11</vt:i4>
      </vt:variant>
      <vt:variant>
        <vt:lpstr>主题</vt:lpstr>
      </vt:variant>
      <vt:variant>
        <vt:i4>1</vt:i4>
      </vt:variant>
      <vt:variant>
        <vt:lpstr>嵌入 OLE 服务器</vt:lpstr>
      </vt:variant>
      <vt:variant>
        <vt:i4>1</vt:i4>
      </vt:variant>
      <vt:variant>
        <vt:lpstr>幻灯片标题</vt:lpstr>
      </vt:variant>
      <vt:variant>
        <vt:i4>40</vt:i4>
      </vt:variant>
    </vt:vector>
  </HeadingPairs>
  <TitlesOfParts>
    <vt:vector size="53" baseType="lpstr">
      <vt:lpstr>Arial</vt:lpstr>
      <vt:lpstr>宋体</vt:lpstr>
      <vt:lpstr>Wingdings</vt:lpstr>
      <vt:lpstr>黑体</vt:lpstr>
      <vt:lpstr>微软雅黑</vt:lpstr>
      <vt:lpstr>方正黑体简体</vt:lpstr>
      <vt:lpstr>MingLiU</vt:lpstr>
      <vt:lpstr>MingLiU-ExtB</vt:lpstr>
      <vt:lpstr>Futura Bk</vt:lpstr>
      <vt:lpstr>Segoe Print</vt:lpstr>
      <vt:lpstr>Arial Unicode MS</vt:lpstr>
      <vt:lpstr>blank</vt:lpstr>
      <vt:lpstr>Visio.Drawing.15</vt:lpstr>
      <vt:lpstr>中国核电 实施基于ITSS的运维管理体系</vt:lpstr>
      <vt:lpstr>运维管理面临的问题</vt:lpstr>
      <vt:lpstr>运维管理所面临的问题（1）</vt:lpstr>
      <vt:lpstr>运维管理所面临的问题（1）</vt:lpstr>
      <vt:lpstr>运维管理所面临的问题（1）</vt:lpstr>
      <vt:lpstr>ITSS 标准实施工作简介</vt:lpstr>
      <vt:lpstr>1. 建立基于 ITSS 的运维管理体系大致流程</vt:lpstr>
      <vt:lpstr>2. 建立基于 ITSS 的运维管理体系工作内容</vt:lpstr>
      <vt:lpstr>ITSS 标准实施主要工作（一）： 定义标准</vt:lpstr>
      <vt:lpstr>1. 以客户需求和满意度为导向，定义运维服务质量标准和服务级别</vt:lpstr>
      <vt:lpstr>1. 以客户需求和满意度为导向，定义运维服务质量标准和服务级别</vt:lpstr>
      <vt:lpstr>1. 以客户需求和满意度为导向，定义运维服务质量标准和服务级别</vt:lpstr>
      <vt:lpstr>1. 以客户需求和满意度为导向，定义运维服务质量标准和服务级别</vt:lpstr>
      <vt:lpstr>1. 以客户需求和满意度为导向，定义运维服务质量标准和服务级别</vt:lpstr>
      <vt:lpstr>ITSS 标准实施主要工作（二）： 制度建设</vt:lpstr>
      <vt:lpstr>1. 以日常运维工作场景为中心，制定运维服务流程规范及工作指南</vt:lpstr>
      <vt:lpstr>1. 以日常运维工作场景为中心，制定运维服务流程规范及工作指南</vt:lpstr>
      <vt:lpstr>1. 以日常运维工作场景为中心，制定运维服务流程规范及工作指南</vt:lpstr>
      <vt:lpstr>1. 以日常运维工作场景为中心，制定运维服务流程规范及工作指南</vt:lpstr>
      <vt:lpstr>1. 以日常运维工作场景为中心，制定运维服务流程规范及工作指南</vt:lpstr>
      <vt:lpstr>1. 以日常运维工作场景为中心，制定运维服务流程规范及工作指南</vt:lpstr>
      <vt:lpstr>3. 体系设计阶段</vt:lpstr>
      <vt:lpstr>ITSS 标准实施主要工作（三）： 团队建设</vt:lpstr>
      <vt:lpstr>1. 基于团队的成长及运维需求，制定运维管理岗位需求及建设团队</vt:lpstr>
      <vt:lpstr>1. 基于团队的成长及运维需求，制定运维管理岗位需求及建设团队</vt:lpstr>
      <vt:lpstr>1. 基于团队的成长及运维需求，制定运维管理岗位需求及建设团队</vt:lpstr>
      <vt:lpstr>ITSS 标准实施主要工作（四）： 平台建设</vt:lpstr>
      <vt:lpstr>1. 从整体运维框架出发建设运维管理平台</vt:lpstr>
      <vt:lpstr>1. 从整体运维框架出发建设运维管理平台</vt:lpstr>
      <vt:lpstr>2. 咨询流程与运维平台建设的关系</vt:lpstr>
      <vt:lpstr>3. 运维平台建设（咨询过程）的输出</vt:lpstr>
      <vt:lpstr>3. 运维平台建设（咨询过程）的输出</vt:lpstr>
      <vt:lpstr>实施ITSS运维管理的收益</vt:lpstr>
      <vt:lpstr>1. 实施ITSS运维管理的收益</vt:lpstr>
      <vt:lpstr>1. 实施ITSS运维管理的收益</vt:lpstr>
      <vt:lpstr>附录：ITSS 标准框架简要介绍</vt:lpstr>
      <vt:lpstr>1. ITSS v3.0 的框架全景图</vt:lpstr>
      <vt:lpstr>2. ITSS v3.0 运维服务领域标准</vt:lpstr>
      <vt:lpstr>3. IT服务组成要素</vt:lpstr>
      <vt:lpstr>4. 通用运行维护服务能力模型</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 标准模板</dc:title>
  <dc:creator>Ding Jin Song</dc:creator>
  <cp:lastModifiedBy>申伶</cp:lastModifiedBy>
  <cp:revision>284</cp:revision>
  <cp:lastPrinted>2014-04-07T22:09:00Z</cp:lastPrinted>
  <dcterms:created xsi:type="dcterms:W3CDTF">2012-03-30T10:37:00Z</dcterms:created>
  <dcterms:modified xsi:type="dcterms:W3CDTF">2025-01-06T05:53:39Z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DB156E1B529D4B1889560565AF5E7885_12</vt:lpwstr>
  </property>
  <property fmtid="{D5CDD505-2E9C-101B-9397-08002B2CF9AE}" pid="3" name="KSOProductBuildVer">
    <vt:lpwstr>2052-12.1.0.19302</vt:lpwstr>
  </property>
</Properties>
</file>